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64" r:id="rId2"/>
    <p:sldId id="262" r:id="rId3"/>
    <p:sldId id="263" r:id="rId4"/>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72" y="1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09330-931F-4850-8E01-C24E3F0956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99AA56-2356-4CA2-9195-8A6E44124EE4}">
      <dgm:prSet/>
      <dgm:spPr/>
      <dgm:t>
        <a:bodyPr/>
        <a:lstStyle/>
        <a:p>
          <a:r>
            <a:rPr lang="en-GB"/>
            <a:t>• Travel safety</a:t>
          </a:r>
          <a:endParaRPr lang="en-US"/>
        </a:p>
      </dgm:t>
    </dgm:pt>
    <dgm:pt modelId="{57BC4BE1-4DB7-4B8F-AE06-B611EC2EC60B}" type="parTrans" cxnId="{DF38713E-4D90-4725-A4C7-0BD19361BDF0}">
      <dgm:prSet/>
      <dgm:spPr/>
      <dgm:t>
        <a:bodyPr/>
        <a:lstStyle/>
        <a:p>
          <a:endParaRPr lang="en-US"/>
        </a:p>
      </dgm:t>
    </dgm:pt>
    <dgm:pt modelId="{52C3AB39-CAC6-45AD-87A9-40364D416659}" type="sibTrans" cxnId="{DF38713E-4D90-4725-A4C7-0BD19361BDF0}">
      <dgm:prSet/>
      <dgm:spPr/>
      <dgm:t>
        <a:bodyPr/>
        <a:lstStyle/>
        <a:p>
          <a:endParaRPr lang="en-US"/>
        </a:p>
      </dgm:t>
    </dgm:pt>
    <dgm:pt modelId="{493AACA4-224C-44CE-8EA9-77C9B5E22681}">
      <dgm:prSet/>
      <dgm:spPr/>
      <dgm:t>
        <a:bodyPr/>
        <a:lstStyle/>
        <a:p>
          <a:r>
            <a:rPr lang="en-GB" dirty="0"/>
            <a:t>• Travel skills</a:t>
          </a:r>
          <a:endParaRPr lang="en-US" dirty="0"/>
        </a:p>
      </dgm:t>
    </dgm:pt>
    <dgm:pt modelId="{C977611D-CCA1-498B-9DBC-D71D4AE4BEE9}" type="parTrans" cxnId="{CFB6A6F0-D898-4CFE-AD6A-9E9DA13A686F}">
      <dgm:prSet/>
      <dgm:spPr/>
      <dgm:t>
        <a:bodyPr/>
        <a:lstStyle/>
        <a:p>
          <a:endParaRPr lang="en-US"/>
        </a:p>
      </dgm:t>
    </dgm:pt>
    <dgm:pt modelId="{082744AA-8CFD-4BC7-A345-D4E9739FF3F3}" type="sibTrans" cxnId="{CFB6A6F0-D898-4CFE-AD6A-9E9DA13A686F}">
      <dgm:prSet/>
      <dgm:spPr/>
      <dgm:t>
        <a:bodyPr/>
        <a:lstStyle/>
        <a:p>
          <a:endParaRPr lang="en-US"/>
        </a:p>
      </dgm:t>
    </dgm:pt>
    <dgm:pt modelId="{FDC17863-CF60-495D-8657-DFEEAD8273C2}">
      <dgm:prSet/>
      <dgm:spPr/>
      <dgm:t>
        <a:bodyPr/>
        <a:lstStyle/>
        <a:p>
          <a:r>
            <a:rPr lang="en-GB"/>
            <a:t>• Problem solving e.g. ‘what if’ situations</a:t>
          </a:r>
          <a:endParaRPr lang="en-US"/>
        </a:p>
      </dgm:t>
    </dgm:pt>
    <dgm:pt modelId="{4FC7C526-7095-4306-B6B0-488BF55C3364}" type="parTrans" cxnId="{2BFF7181-BA86-4189-AE5B-F2EC07140642}">
      <dgm:prSet/>
      <dgm:spPr/>
      <dgm:t>
        <a:bodyPr/>
        <a:lstStyle/>
        <a:p>
          <a:endParaRPr lang="en-US"/>
        </a:p>
      </dgm:t>
    </dgm:pt>
    <dgm:pt modelId="{C1E74814-49F7-4255-8449-E487F280EBDA}" type="sibTrans" cxnId="{2BFF7181-BA86-4189-AE5B-F2EC07140642}">
      <dgm:prSet/>
      <dgm:spPr/>
      <dgm:t>
        <a:bodyPr/>
        <a:lstStyle/>
        <a:p>
          <a:endParaRPr lang="en-US"/>
        </a:p>
      </dgm:t>
    </dgm:pt>
    <dgm:pt modelId="{B1CE789E-5408-4686-AD8A-A37136F919A8}">
      <dgm:prSet/>
      <dgm:spPr/>
      <dgm:t>
        <a:bodyPr/>
        <a:lstStyle/>
        <a:p>
          <a:r>
            <a:rPr lang="en-GB"/>
            <a:t>• Planning a journey e.g. identifying appropriate route, landmarks, timetable</a:t>
          </a:r>
          <a:endParaRPr lang="en-US"/>
        </a:p>
      </dgm:t>
    </dgm:pt>
    <dgm:pt modelId="{3D75BC27-18B5-4167-BE35-19F2BC99BCC4}" type="parTrans" cxnId="{A32BF8CF-5310-401D-AE66-54D1E4CE3CC7}">
      <dgm:prSet/>
      <dgm:spPr/>
      <dgm:t>
        <a:bodyPr/>
        <a:lstStyle/>
        <a:p>
          <a:endParaRPr lang="en-US"/>
        </a:p>
      </dgm:t>
    </dgm:pt>
    <dgm:pt modelId="{A8C2E543-41DE-4D18-A4FE-7CAA66889698}" type="sibTrans" cxnId="{A32BF8CF-5310-401D-AE66-54D1E4CE3CC7}">
      <dgm:prSet/>
      <dgm:spPr/>
      <dgm:t>
        <a:bodyPr/>
        <a:lstStyle/>
        <a:p>
          <a:endParaRPr lang="en-US"/>
        </a:p>
      </dgm:t>
    </dgm:pt>
    <dgm:pt modelId="{2C5F9BEC-3DB7-409A-9804-D8EC2C6E0EC9}">
      <dgm:prSet/>
      <dgm:spPr/>
      <dgm:t>
        <a:bodyPr/>
        <a:lstStyle/>
        <a:p>
          <a:r>
            <a:rPr lang="en-GB"/>
            <a:t>• Communication e.g. understanding instructions, asking others for help.</a:t>
          </a:r>
          <a:endParaRPr lang="en-US"/>
        </a:p>
      </dgm:t>
    </dgm:pt>
    <dgm:pt modelId="{1FFCDA79-CEBA-47B1-A4E7-D8414B762ECF}" type="parTrans" cxnId="{5A800002-CC95-4027-AFB8-0EC58A0F6E10}">
      <dgm:prSet/>
      <dgm:spPr/>
      <dgm:t>
        <a:bodyPr/>
        <a:lstStyle/>
        <a:p>
          <a:endParaRPr lang="en-US"/>
        </a:p>
      </dgm:t>
    </dgm:pt>
    <dgm:pt modelId="{6CF4C980-E401-4648-B201-2908A2D2F546}" type="sibTrans" cxnId="{5A800002-CC95-4027-AFB8-0EC58A0F6E10}">
      <dgm:prSet/>
      <dgm:spPr/>
      <dgm:t>
        <a:bodyPr/>
        <a:lstStyle/>
        <a:p>
          <a:endParaRPr lang="en-US"/>
        </a:p>
      </dgm:t>
    </dgm:pt>
    <dgm:pt modelId="{3EFB86B0-8327-49AD-8776-4FA7A0629EFD}">
      <dgm:prSet/>
      <dgm:spPr/>
      <dgm:t>
        <a:bodyPr/>
        <a:lstStyle/>
        <a:p>
          <a:r>
            <a:rPr lang="en-GB"/>
            <a:t>When crossing the main road, watch out for moving vehicles, people who may look suspicious and any other risks that may harm you in any way.</a:t>
          </a:r>
          <a:endParaRPr lang="en-US"/>
        </a:p>
      </dgm:t>
    </dgm:pt>
    <dgm:pt modelId="{07102A42-B6A6-4111-8E38-844DA6D3E0BE}" type="parTrans" cxnId="{A68AE9B2-72E3-49F2-AAD2-122BED28BCFA}">
      <dgm:prSet/>
      <dgm:spPr/>
      <dgm:t>
        <a:bodyPr/>
        <a:lstStyle/>
        <a:p>
          <a:endParaRPr lang="en-US"/>
        </a:p>
      </dgm:t>
    </dgm:pt>
    <dgm:pt modelId="{1CB1A323-F5C8-431B-807E-F093DF6E865C}" type="sibTrans" cxnId="{A68AE9B2-72E3-49F2-AAD2-122BED28BCFA}">
      <dgm:prSet/>
      <dgm:spPr/>
      <dgm:t>
        <a:bodyPr/>
        <a:lstStyle/>
        <a:p>
          <a:endParaRPr lang="en-US"/>
        </a:p>
      </dgm:t>
    </dgm:pt>
    <dgm:pt modelId="{CEB7BD72-941D-4DC4-AA86-6D4364E0841A}" type="pres">
      <dgm:prSet presAssocID="{F1809330-931F-4850-8E01-C24E3F0956F3}" presName="linear" presStyleCnt="0">
        <dgm:presLayoutVars>
          <dgm:animLvl val="lvl"/>
          <dgm:resizeHandles val="exact"/>
        </dgm:presLayoutVars>
      </dgm:prSet>
      <dgm:spPr/>
    </dgm:pt>
    <dgm:pt modelId="{B7EF23A8-3A23-4E4E-A80D-EE2FDA73CD0A}" type="pres">
      <dgm:prSet presAssocID="{9499AA56-2356-4CA2-9195-8A6E44124EE4}" presName="parentText" presStyleLbl="node1" presStyleIdx="0" presStyleCnt="6" custLinFactY="-19617" custLinFactNeighborX="-3074" custLinFactNeighborY="-100000">
        <dgm:presLayoutVars>
          <dgm:chMax val="0"/>
          <dgm:bulletEnabled val="1"/>
        </dgm:presLayoutVars>
      </dgm:prSet>
      <dgm:spPr/>
    </dgm:pt>
    <dgm:pt modelId="{5F14B46D-F73D-4EA3-B0DE-04627922590D}" type="pres">
      <dgm:prSet presAssocID="{52C3AB39-CAC6-45AD-87A9-40364D416659}" presName="spacer" presStyleCnt="0"/>
      <dgm:spPr/>
    </dgm:pt>
    <dgm:pt modelId="{58A634AB-295F-441D-8E05-103F4CD7D7F8}" type="pres">
      <dgm:prSet presAssocID="{493AACA4-224C-44CE-8EA9-77C9B5E22681}" presName="parentText" presStyleLbl="node1" presStyleIdx="1" presStyleCnt="6" custLinFactY="-3334" custLinFactNeighborX="-3484" custLinFactNeighborY="-100000">
        <dgm:presLayoutVars>
          <dgm:chMax val="0"/>
          <dgm:bulletEnabled val="1"/>
        </dgm:presLayoutVars>
      </dgm:prSet>
      <dgm:spPr/>
    </dgm:pt>
    <dgm:pt modelId="{274F87EA-4C29-4900-9607-E85AD996D801}" type="pres">
      <dgm:prSet presAssocID="{082744AA-8CFD-4BC7-A345-D4E9739FF3F3}" presName="spacer" presStyleCnt="0"/>
      <dgm:spPr/>
    </dgm:pt>
    <dgm:pt modelId="{364AF3F7-5955-4FF4-98F6-B878A5C011C6}" type="pres">
      <dgm:prSet presAssocID="{FDC17863-CF60-495D-8657-DFEEAD8273C2}" presName="parentText" presStyleLbl="node1" presStyleIdx="2" presStyleCnt="6" custLinFactNeighborX="-2108" custLinFactNeighborY="-49062">
        <dgm:presLayoutVars>
          <dgm:chMax val="0"/>
          <dgm:bulletEnabled val="1"/>
        </dgm:presLayoutVars>
      </dgm:prSet>
      <dgm:spPr/>
    </dgm:pt>
    <dgm:pt modelId="{076AF04E-3E76-45DF-97C1-4C824E01BFD5}" type="pres">
      <dgm:prSet presAssocID="{C1E74814-49F7-4255-8449-E487F280EBDA}" presName="spacer" presStyleCnt="0"/>
      <dgm:spPr/>
    </dgm:pt>
    <dgm:pt modelId="{0D17C0D4-F7D6-4B77-807A-A4936CE77AFE}" type="pres">
      <dgm:prSet presAssocID="{B1CE789E-5408-4686-AD8A-A37136F919A8}" presName="parentText" presStyleLbl="node1" presStyleIdx="3" presStyleCnt="6">
        <dgm:presLayoutVars>
          <dgm:chMax val="0"/>
          <dgm:bulletEnabled val="1"/>
        </dgm:presLayoutVars>
      </dgm:prSet>
      <dgm:spPr/>
    </dgm:pt>
    <dgm:pt modelId="{A4E4350C-B550-4BED-B533-CD59C52A077C}" type="pres">
      <dgm:prSet presAssocID="{A8C2E543-41DE-4D18-A4FE-7CAA66889698}" presName="spacer" presStyleCnt="0"/>
      <dgm:spPr/>
    </dgm:pt>
    <dgm:pt modelId="{A79D50C9-8B25-4308-95E2-CC0FA2F4E172}" type="pres">
      <dgm:prSet presAssocID="{2C5F9BEC-3DB7-409A-9804-D8EC2C6E0EC9}" presName="parentText" presStyleLbl="node1" presStyleIdx="4" presStyleCnt="6" custLinFactY="3335" custLinFactNeighborX="468" custLinFactNeighborY="100000">
        <dgm:presLayoutVars>
          <dgm:chMax val="0"/>
          <dgm:bulletEnabled val="1"/>
        </dgm:presLayoutVars>
      </dgm:prSet>
      <dgm:spPr/>
    </dgm:pt>
    <dgm:pt modelId="{2C521749-C03E-467E-953A-460662D399EC}" type="pres">
      <dgm:prSet presAssocID="{6CF4C980-E401-4648-B201-2908A2D2F546}" presName="spacer" presStyleCnt="0"/>
      <dgm:spPr/>
    </dgm:pt>
    <dgm:pt modelId="{9AF90346-27C6-494A-962B-A5E40E46E748}" type="pres">
      <dgm:prSet presAssocID="{3EFB86B0-8327-49AD-8776-4FA7A0629EFD}" presName="parentText" presStyleLbl="node1" presStyleIdx="5" presStyleCnt="6" custLinFactY="22030" custLinFactNeighborX="468" custLinFactNeighborY="100000">
        <dgm:presLayoutVars>
          <dgm:chMax val="0"/>
          <dgm:bulletEnabled val="1"/>
        </dgm:presLayoutVars>
      </dgm:prSet>
      <dgm:spPr/>
    </dgm:pt>
  </dgm:ptLst>
  <dgm:cxnLst>
    <dgm:cxn modelId="{5A800002-CC95-4027-AFB8-0EC58A0F6E10}" srcId="{F1809330-931F-4850-8E01-C24E3F0956F3}" destId="{2C5F9BEC-3DB7-409A-9804-D8EC2C6E0EC9}" srcOrd="4" destOrd="0" parTransId="{1FFCDA79-CEBA-47B1-A4E7-D8414B762ECF}" sibTransId="{6CF4C980-E401-4648-B201-2908A2D2F546}"/>
    <dgm:cxn modelId="{6270A705-BEF1-4A1B-89D6-8141C2440B49}" type="presOf" srcId="{2C5F9BEC-3DB7-409A-9804-D8EC2C6E0EC9}" destId="{A79D50C9-8B25-4308-95E2-CC0FA2F4E172}" srcOrd="0" destOrd="0" presId="urn:microsoft.com/office/officeart/2005/8/layout/vList2"/>
    <dgm:cxn modelId="{B5BD383C-38D5-491A-9430-E5CB9E0E959B}" type="presOf" srcId="{493AACA4-224C-44CE-8EA9-77C9B5E22681}" destId="{58A634AB-295F-441D-8E05-103F4CD7D7F8}" srcOrd="0" destOrd="0" presId="urn:microsoft.com/office/officeart/2005/8/layout/vList2"/>
    <dgm:cxn modelId="{DF38713E-4D90-4725-A4C7-0BD19361BDF0}" srcId="{F1809330-931F-4850-8E01-C24E3F0956F3}" destId="{9499AA56-2356-4CA2-9195-8A6E44124EE4}" srcOrd="0" destOrd="0" parTransId="{57BC4BE1-4DB7-4B8F-AE06-B611EC2EC60B}" sibTransId="{52C3AB39-CAC6-45AD-87A9-40364D416659}"/>
    <dgm:cxn modelId="{DF6BB547-6619-42F2-AC8F-F9FC42B19373}" type="presOf" srcId="{F1809330-931F-4850-8E01-C24E3F0956F3}" destId="{CEB7BD72-941D-4DC4-AA86-6D4364E0841A}" srcOrd="0" destOrd="0" presId="urn:microsoft.com/office/officeart/2005/8/layout/vList2"/>
    <dgm:cxn modelId="{2BFF7181-BA86-4189-AE5B-F2EC07140642}" srcId="{F1809330-931F-4850-8E01-C24E3F0956F3}" destId="{FDC17863-CF60-495D-8657-DFEEAD8273C2}" srcOrd="2" destOrd="0" parTransId="{4FC7C526-7095-4306-B6B0-488BF55C3364}" sibTransId="{C1E74814-49F7-4255-8449-E487F280EBDA}"/>
    <dgm:cxn modelId="{4A0D9992-CFA5-409A-9BB2-DD0C99F024FA}" type="presOf" srcId="{B1CE789E-5408-4686-AD8A-A37136F919A8}" destId="{0D17C0D4-F7D6-4B77-807A-A4936CE77AFE}" srcOrd="0" destOrd="0" presId="urn:microsoft.com/office/officeart/2005/8/layout/vList2"/>
    <dgm:cxn modelId="{1F5429A3-6EE9-405D-A184-5A319073CAD6}" type="presOf" srcId="{9499AA56-2356-4CA2-9195-8A6E44124EE4}" destId="{B7EF23A8-3A23-4E4E-A80D-EE2FDA73CD0A}" srcOrd="0" destOrd="0" presId="urn:microsoft.com/office/officeart/2005/8/layout/vList2"/>
    <dgm:cxn modelId="{48AF2BA5-F23D-48DC-90AC-86589E4ED69A}" type="presOf" srcId="{FDC17863-CF60-495D-8657-DFEEAD8273C2}" destId="{364AF3F7-5955-4FF4-98F6-B878A5C011C6}" srcOrd="0" destOrd="0" presId="urn:microsoft.com/office/officeart/2005/8/layout/vList2"/>
    <dgm:cxn modelId="{A68AE9B2-72E3-49F2-AAD2-122BED28BCFA}" srcId="{F1809330-931F-4850-8E01-C24E3F0956F3}" destId="{3EFB86B0-8327-49AD-8776-4FA7A0629EFD}" srcOrd="5" destOrd="0" parTransId="{07102A42-B6A6-4111-8E38-844DA6D3E0BE}" sibTransId="{1CB1A323-F5C8-431B-807E-F093DF6E865C}"/>
    <dgm:cxn modelId="{A32BF8CF-5310-401D-AE66-54D1E4CE3CC7}" srcId="{F1809330-931F-4850-8E01-C24E3F0956F3}" destId="{B1CE789E-5408-4686-AD8A-A37136F919A8}" srcOrd="3" destOrd="0" parTransId="{3D75BC27-18B5-4167-BE35-19F2BC99BCC4}" sibTransId="{A8C2E543-41DE-4D18-A4FE-7CAA66889698}"/>
    <dgm:cxn modelId="{C07669DB-F1E3-493E-ADAE-4594294AD7B4}" type="presOf" srcId="{3EFB86B0-8327-49AD-8776-4FA7A0629EFD}" destId="{9AF90346-27C6-494A-962B-A5E40E46E748}" srcOrd="0" destOrd="0" presId="urn:microsoft.com/office/officeart/2005/8/layout/vList2"/>
    <dgm:cxn modelId="{CFB6A6F0-D898-4CFE-AD6A-9E9DA13A686F}" srcId="{F1809330-931F-4850-8E01-C24E3F0956F3}" destId="{493AACA4-224C-44CE-8EA9-77C9B5E22681}" srcOrd="1" destOrd="0" parTransId="{C977611D-CCA1-498B-9DBC-D71D4AE4BEE9}" sibTransId="{082744AA-8CFD-4BC7-A345-D4E9739FF3F3}"/>
    <dgm:cxn modelId="{3F6C6ED7-A8DD-4F68-BBEA-48A46C88F1DD}" type="presParOf" srcId="{CEB7BD72-941D-4DC4-AA86-6D4364E0841A}" destId="{B7EF23A8-3A23-4E4E-A80D-EE2FDA73CD0A}" srcOrd="0" destOrd="0" presId="urn:microsoft.com/office/officeart/2005/8/layout/vList2"/>
    <dgm:cxn modelId="{A654FAF2-E9EE-40CD-B1EF-2AF59D0EFBA3}" type="presParOf" srcId="{CEB7BD72-941D-4DC4-AA86-6D4364E0841A}" destId="{5F14B46D-F73D-4EA3-B0DE-04627922590D}" srcOrd="1" destOrd="0" presId="urn:microsoft.com/office/officeart/2005/8/layout/vList2"/>
    <dgm:cxn modelId="{4C9E7898-BC48-4DCF-BD4D-7883F8BD2CB0}" type="presParOf" srcId="{CEB7BD72-941D-4DC4-AA86-6D4364E0841A}" destId="{58A634AB-295F-441D-8E05-103F4CD7D7F8}" srcOrd="2" destOrd="0" presId="urn:microsoft.com/office/officeart/2005/8/layout/vList2"/>
    <dgm:cxn modelId="{B65FF50C-D843-44A5-8B59-2E5194386CFB}" type="presParOf" srcId="{CEB7BD72-941D-4DC4-AA86-6D4364E0841A}" destId="{274F87EA-4C29-4900-9607-E85AD996D801}" srcOrd="3" destOrd="0" presId="urn:microsoft.com/office/officeart/2005/8/layout/vList2"/>
    <dgm:cxn modelId="{25392741-3FF0-4968-A389-4F6E228C3CBF}" type="presParOf" srcId="{CEB7BD72-941D-4DC4-AA86-6D4364E0841A}" destId="{364AF3F7-5955-4FF4-98F6-B878A5C011C6}" srcOrd="4" destOrd="0" presId="urn:microsoft.com/office/officeart/2005/8/layout/vList2"/>
    <dgm:cxn modelId="{890A7F19-8B28-49EA-A5E2-3EC276087F33}" type="presParOf" srcId="{CEB7BD72-941D-4DC4-AA86-6D4364E0841A}" destId="{076AF04E-3E76-45DF-97C1-4C824E01BFD5}" srcOrd="5" destOrd="0" presId="urn:microsoft.com/office/officeart/2005/8/layout/vList2"/>
    <dgm:cxn modelId="{90DC95F4-F8B4-4190-8718-7C4F8201639D}" type="presParOf" srcId="{CEB7BD72-941D-4DC4-AA86-6D4364E0841A}" destId="{0D17C0D4-F7D6-4B77-807A-A4936CE77AFE}" srcOrd="6" destOrd="0" presId="urn:microsoft.com/office/officeart/2005/8/layout/vList2"/>
    <dgm:cxn modelId="{680641E4-F59D-4F90-8E3A-B802C64829C2}" type="presParOf" srcId="{CEB7BD72-941D-4DC4-AA86-6D4364E0841A}" destId="{A4E4350C-B550-4BED-B533-CD59C52A077C}" srcOrd="7" destOrd="0" presId="urn:microsoft.com/office/officeart/2005/8/layout/vList2"/>
    <dgm:cxn modelId="{53A831C6-3EA7-433A-9FAE-227A1FA64CC0}" type="presParOf" srcId="{CEB7BD72-941D-4DC4-AA86-6D4364E0841A}" destId="{A79D50C9-8B25-4308-95E2-CC0FA2F4E172}" srcOrd="8" destOrd="0" presId="urn:microsoft.com/office/officeart/2005/8/layout/vList2"/>
    <dgm:cxn modelId="{BAD14DCB-1F96-4D4A-B170-6C29AE9A602E}" type="presParOf" srcId="{CEB7BD72-941D-4DC4-AA86-6D4364E0841A}" destId="{2C521749-C03E-467E-953A-460662D399EC}" srcOrd="9" destOrd="0" presId="urn:microsoft.com/office/officeart/2005/8/layout/vList2"/>
    <dgm:cxn modelId="{D73E7E01-36A1-45B6-9B29-2609F05E0F4A}" type="presParOf" srcId="{CEB7BD72-941D-4DC4-AA86-6D4364E0841A}" destId="{9AF90346-27C6-494A-962B-A5E40E46E74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538DD-1091-41FC-A46D-7164AE03EB4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45BD0AA-2E3C-4FFC-980F-9D71128DEC56}">
      <dgm:prSet/>
      <dgm:spPr/>
      <dgm:t>
        <a:bodyPr/>
        <a:lstStyle/>
        <a:p>
          <a:r>
            <a:rPr lang="en-US" dirty="0"/>
            <a:t>The trainer will introduce themselves to the young person who wants to be trained.</a:t>
          </a:r>
        </a:p>
      </dgm:t>
    </dgm:pt>
    <dgm:pt modelId="{1062D40F-94EE-41A0-8F17-3F58D34EC4E4}" type="parTrans" cxnId="{95A6C981-B971-4E40-B6FF-F497EDC4DC4E}">
      <dgm:prSet/>
      <dgm:spPr/>
      <dgm:t>
        <a:bodyPr/>
        <a:lstStyle/>
        <a:p>
          <a:endParaRPr lang="en-US"/>
        </a:p>
      </dgm:t>
    </dgm:pt>
    <dgm:pt modelId="{C0CFA893-167D-4872-A2A3-744F57E63560}" type="sibTrans" cxnId="{95A6C981-B971-4E40-B6FF-F497EDC4DC4E}">
      <dgm:prSet/>
      <dgm:spPr/>
      <dgm:t>
        <a:bodyPr/>
        <a:lstStyle/>
        <a:p>
          <a:endParaRPr lang="en-US"/>
        </a:p>
      </dgm:t>
    </dgm:pt>
    <dgm:pt modelId="{4A3B4499-039C-4BE0-B4CC-07F8EB9A5045}">
      <dgm:prSet/>
      <dgm:spPr/>
      <dgm:t>
        <a:bodyPr/>
        <a:lstStyle/>
        <a:p>
          <a:r>
            <a:rPr lang="en-US" dirty="0"/>
            <a:t>2. They will ask you questions to see if you’re suitable for travel training and build your confidence up.</a:t>
          </a:r>
        </a:p>
      </dgm:t>
    </dgm:pt>
    <dgm:pt modelId="{4A45F4D3-51DB-4A26-8ABC-B6CCE52E1C0A}" type="parTrans" cxnId="{84F048BD-66F4-403E-B2F9-79323E54CA03}">
      <dgm:prSet/>
      <dgm:spPr/>
      <dgm:t>
        <a:bodyPr/>
        <a:lstStyle/>
        <a:p>
          <a:endParaRPr lang="en-US"/>
        </a:p>
      </dgm:t>
    </dgm:pt>
    <dgm:pt modelId="{170A70D7-6E74-4457-95A2-7D56B3892113}" type="sibTrans" cxnId="{84F048BD-66F4-403E-B2F9-79323E54CA03}">
      <dgm:prSet/>
      <dgm:spPr/>
      <dgm:t>
        <a:bodyPr/>
        <a:lstStyle/>
        <a:p>
          <a:endParaRPr lang="en-US"/>
        </a:p>
      </dgm:t>
    </dgm:pt>
    <dgm:pt modelId="{C8041700-E3B5-4A4E-B90E-F1B8EF4D3045}">
      <dgm:prSet/>
      <dgm:spPr/>
      <dgm:t>
        <a:bodyPr/>
        <a:lstStyle/>
        <a:p>
          <a:r>
            <a:rPr lang="en-US"/>
            <a:t>3. they will carry out a risk assessment for your own safety.</a:t>
          </a:r>
        </a:p>
      </dgm:t>
    </dgm:pt>
    <dgm:pt modelId="{CF64BF6A-A15F-49C3-B738-A35D2A7733CC}" type="parTrans" cxnId="{EA6EAE04-56A1-4AEE-AE54-11B245C78AEC}">
      <dgm:prSet/>
      <dgm:spPr/>
      <dgm:t>
        <a:bodyPr/>
        <a:lstStyle/>
        <a:p>
          <a:endParaRPr lang="en-US"/>
        </a:p>
      </dgm:t>
    </dgm:pt>
    <dgm:pt modelId="{2A692C40-5321-49FF-8AF7-E70308D05DD0}" type="sibTrans" cxnId="{EA6EAE04-56A1-4AEE-AE54-11B245C78AEC}">
      <dgm:prSet/>
      <dgm:spPr/>
      <dgm:t>
        <a:bodyPr/>
        <a:lstStyle/>
        <a:p>
          <a:endParaRPr lang="en-US"/>
        </a:p>
      </dgm:t>
    </dgm:pt>
    <dgm:pt modelId="{FC56586B-5323-45D8-B7E4-CCE136DD18AB}">
      <dgm:prSet/>
      <dgm:spPr/>
      <dgm:t>
        <a:bodyPr/>
        <a:lstStyle/>
        <a:p>
          <a:r>
            <a:rPr lang="en-US"/>
            <a:t>4. They will show you to the nearest bus stop if you’re travelling by bus and explain the bus routes and timetables.</a:t>
          </a:r>
        </a:p>
      </dgm:t>
    </dgm:pt>
    <dgm:pt modelId="{E3FBFE33-76BD-405A-99CA-1DF0C74D958E}" type="parTrans" cxnId="{3CCB4356-1346-4C7A-A3EE-EEC2F69FBB20}">
      <dgm:prSet/>
      <dgm:spPr/>
      <dgm:t>
        <a:bodyPr/>
        <a:lstStyle/>
        <a:p>
          <a:endParaRPr lang="en-US"/>
        </a:p>
      </dgm:t>
    </dgm:pt>
    <dgm:pt modelId="{02C5AB43-B829-41AB-9296-02930A7CF70D}" type="sibTrans" cxnId="{3CCB4356-1346-4C7A-A3EE-EEC2F69FBB20}">
      <dgm:prSet/>
      <dgm:spPr/>
      <dgm:t>
        <a:bodyPr/>
        <a:lstStyle/>
        <a:p>
          <a:endParaRPr lang="en-US"/>
        </a:p>
      </dgm:t>
    </dgm:pt>
    <dgm:pt modelId="{4377B46C-587B-45B4-B531-24FAF775A01A}">
      <dgm:prSet/>
      <dgm:spPr/>
      <dgm:t>
        <a:bodyPr/>
        <a:lstStyle/>
        <a:p>
          <a:r>
            <a:rPr lang="en-US"/>
            <a:t>5.If you have a bus pass, they will demonstrate how to use it and who to show it to when getting on the bus</a:t>
          </a:r>
        </a:p>
      </dgm:t>
    </dgm:pt>
    <dgm:pt modelId="{09CF3D9A-759E-471E-BE8A-6DF488D21764}" type="parTrans" cxnId="{CB0F601E-7485-450C-94CB-5E15FCFD8FBC}">
      <dgm:prSet/>
      <dgm:spPr/>
      <dgm:t>
        <a:bodyPr/>
        <a:lstStyle/>
        <a:p>
          <a:endParaRPr lang="en-US"/>
        </a:p>
      </dgm:t>
    </dgm:pt>
    <dgm:pt modelId="{341E8AB0-838F-4492-95BA-EEB1356E9C3F}" type="sibTrans" cxnId="{CB0F601E-7485-450C-94CB-5E15FCFD8FBC}">
      <dgm:prSet/>
      <dgm:spPr/>
      <dgm:t>
        <a:bodyPr/>
        <a:lstStyle/>
        <a:p>
          <a:endParaRPr lang="en-US"/>
        </a:p>
      </dgm:t>
    </dgm:pt>
    <dgm:pt modelId="{90B77E4E-59A7-4FFF-ADC8-3EAB61071993}">
      <dgm:prSet/>
      <dgm:spPr/>
      <dgm:t>
        <a:bodyPr/>
        <a:lstStyle/>
        <a:p>
          <a:r>
            <a:rPr lang="en-US"/>
            <a:t>6. Some buses have a scanning machine they will demonstrate how to scan your bus pass or bus ticket.</a:t>
          </a:r>
        </a:p>
      </dgm:t>
    </dgm:pt>
    <dgm:pt modelId="{D4483429-9392-4005-9D73-8AEBE888DC7B}" type="parTrans" cxnId="{4EBE4C81-214E-4AC9-890C-72E4B394ED32}">
      <dgm:prSet/>
      <dgm:spPr/>
      <dgm:t>
        <a:bodyPr/>
        <a:lstStyle/>
        <a:p>
          <a:endParaRPr lang="en-US"/>
        </a:p>
      </dgm:t>
    </dgm:pt>
    <dgm:pt modelId="{035F8CAA-C5B3-4953-9383-6DE7C86B761E}" type="sibTrans" cxnId="{4EBE4C81-214E-4AC9-890C-72E4B394ED32}">
      <dgm:prSet/>
      <dgm:spPr/>
      <dgm:t>
        <a:bodyPr/>
        <a:lstStyle/>
        <a:p>
          <a:endParaRPr lang="en-US"/>
        </a:p>
      </dgm:t>
    </dgm:pt>
    <dgm:pt modelId="{1A235169-662D-47D2-8FB2-41E23550B3CA}">
      <dgm:prSet/>
      <dgm:spPr/>
      <dgm:t>
        <a:bodyPr/>
        <a:lstStyle/>
        <a:p>
          <a:r>
            <a:rPr lang="en-US"/>
            <a:t>7. Then they will travel with you on the bus at the same time explaining the bus route and get off the bus from the nearest stop close to your home or school.</a:t>
          </a:r>
        </a:p>
      </dgm:t>
    </dgm:pt>
    <dgm:pt modelId="{BB4D5598-41B8-460C-A3ED-96415D2F98AB}" type="parTrans" cxnId="{88DFE471-2783-4995-94FC-3C3458DD0254}">
      <dgm:prSet/>
      <dgm:spPr/>
      <dgm:t>
        <a:bodyPr/>
        <a:lstStyle/>
        <a:p>
          <a:endParaRPr lang="en-US"/>
        </a:p>
      </dgm:t>
    </dgm:pt>
    <dgm:pt modelId="{1CDF4195-6D41-421A-A870-3073786F4C74}" type="sibTrans" cxnId="{88DFE471-2783-4995-94FC-3C3458DD0254}">
      <dgm:prSet/>
      <dgm:spPr/>
      <dgm:t>
        <a:bodyPr/>
        <a:lstStyle/>
        <a:p>
          <a:endParaRPr lang="en-US"/>
        </a:p>
      </dgm:t>
    </dgm:pt>
    <dgm:pt modelId="{154B03F1-4C3E-4D83-9819-22AF6F3B37B0}">
      <dgm:prSet/>
      <dgm:spPr/>
      <dgm:t>
        <a:bodyPr/>
        <a:lstStyle/>
        <a:p>
          <a:r>
            <a:rPr lang="en-US"/>
            <a:t>8. They will repeat this until you’re confident that you can carry out these tasks by yourself.</a:t>
          </a:r>
        </a:p>
      </dgm:t>
    </dgm:pt>
    <dgm:pt modelId="{56A08BF5-BBAD-4883-838A-FAF061A28496}" type="parTrans" cxnId="{EAB88A30-1BE1-4F48-9624-60A6AC522D2D}">
      <dgm:prSet/>
      <dgm:spPr/>
      <dgm:t>
        <a:bodyPr/>
        <a:lstStyle/>
        <a:p>
          <a:endParaRPr lang="en-US"/>
        </a:p>
      </dgm:t>
    </dgm:pt>
    <dgm:pt modelId="{A807E0DC-833C-4F42-96FA-64728C66ECF0}" type="sibTrans" cxnId="{EAB88A30-1BE1-4F48-9624-60A6AC522D2D}">
      <dgm:prSet/>
      <dgm:spPr/>
      <dgm:t>
        <a:bodyPr/>
        <a:lstStyle/>
        <a:p>
          <a:endParaRPr lang="en-US"/>
        </a:p>
      </dgm:t>
    </dgm:pt>
    <dgm:pt modelId="{A752AB91-787F-4126-868D-1F527916B0B9}">
      <dgm:prSet/>
      <dgm:spPr/>
      <dgm:t>
        <a:bodyPr/>
        <a:lstStyle/>
        <a:p>
          <a:r>
            <a:rPr lang="en-US"/>
            <a:t>9. They will shadow you and see if you can do this on your own and will only withdraw once you feel safe and confident.</a:t>
          </a:r>
        </a:p>
      </dgm:t>
    </dgm:pt>
    <dgm:pt modelId="{7D026B62-EF47-4634-BC17-5031909A6324}" type="parTrans" cxnId="{2B109D90-B094-41C4-A937-744031FF1ABF}">
      <dgm:prSet/>
      <dgm:spPr/>
      <dgm:t>
        <a:bodyPr/>
        <a:lstStyle/>
        <a:p>
          <a:endParaRPr lang="en-US"/>
        </a:p>
      </dgm:t>
    </dgm:pt>
    <dgm:pt modelId="{844EB078-B682-45B4-A00D-FDA4D63D7C39}" type="sibTrans" cxnId="{2B109D90-B094-41C4-A937-744031FF1ABF}">
      <dgm:prSet/>
      <dgm:spPr/>
      <dgm:t>
        <a:bodyPr/>
        <a:lstStyle/>
        <a:p>
          <a:endParaRPr lang="en-US"/>
        </a:p>
      </dgm:t>
    </dgm:pt>
    <dgm:pt modelId="{85C08CB8-EE44-437E-9961-453EAB100B73}">
      <dgm:prSet/>
      <dgm:spPr/>
      <dgm:t>
        <a:bodyPr/>
        <a:lstStyle/>
        <a:p>
          <a:r>
            <a:rPr lang="en-US" dirty="0"/>
            <a:t>10. This can take any amount of time depending on each student’s needs.</a:t>
          </a:r>
        </a:p>
      </dgm:t>
    </dgm:pt>
    <dgm:pt modelId="{75FADD02-65EE-4B4D-9D87-92C958435B34}" type="parTrans" cxnId="{4D128531-0CA6-4F7B-A74C-80F80D8B680D}">
      <dgm:prSet/>
      <dgm:spPr/>
      <dgm:t>
        <a:bodyPr/>
        <a:lstStyle/>
        <a:p>
          <a:endParaRPr lang="en-US"/>
        </a:p>
      </dgm:t>
    </dgm:pt>
    <dgm:pt modelId="{46072842-18CC-4D65-9320-284EED4B1BA5}" type="sibTrans" cxnId="{4D128531-0CA6-4F7B-A74C-80F80D8B680D}">
      <dgm:prSet/>
      <dgm:spPr/>
      <dgm:t>
        <a:bodyPr/>
        <a:lstStyle/>
        <a:p>
          <a:endParaRPr lang="en-US"/>
        </a:p>
      </dgm:t>
    </dgm:pt>
    <dgm:pt modelId="{B9C59857-A31B-4368-9950-E39AB65EC732}" type="pres">
      <dgm:prSet presAssocID="{2AC538DD-1091-41FC-A46D-7164AE03EB46}" presName="linear" presStyleCnt="0">
        <dgm:presLayoutVars>
          <dgm:animLvl val="lvl"/>
          <dgm:resizeHandles val="exact"/>
        </dgm:presLayoutVars>
      </dgm:prSet>
      <dgm:spPr/>
    </dgm:pt>
    <dgm:pt modelId="{1D0BFDD8-1C2C-42DF-A1D4-9185E38AACB6}" type="pres">
      <dgm:prSet presAssocID="{D45BD0AA-2E3C-4FFC-980F-9D71128DEC56}" presName="parentText" presStyleLbl="node1" presStyleIdx="0" presStyleCnt="10">
        <dgm:presLayoutVars>
          <dgm:chMax val="0"/>
          <dgm:bulletEnabled val="1"/>
        </dgm:presLayoutVars>
      </dgm:prSet>
      <dgm:spPr/>
    </dgm:pt>
    <dgm:pt modelId="{29EFAB5D-E572-4971-AB45-2A51937373C0}" type="pres">
      <dgm:prSet presAssocID="{C0CFA893-167D-4872-A2A3-744F57E63560}" presName="spacer" presStyleCnt="0"/>
      <dgm:spPr/>
    </dgm:pt>
    <dgm:pt modelId="{5DC129AB-C2B6-4628-B05D-19B348AB6C9C}" type="pres">
      <dgm:prSet presAssocID="{4A3B4499-039C-4BE0-B4CC-07F8EB9A5045}" presName="parentText" presStyleLbl="node1" presStyleIdx="1" presStyleCnt="10">
        <dgm:presLayoutVars>
          <dgm:chMax val="0"/>
          <dgm:bulletEnabled val="1"/>
        </dgm:presLayoutVars>
      </dgm:prSet>
      <dgm:spPr/>
    </dgm:pt>
    <dgm:pt modelId="{7E309A44-095F-4448-A57F-435A7D5E739C}" type="pres">
      <dgm:prSet presAssocID="{170A70D7-6E74-4457-95A2-7D56B3892113}" presName="spacer" presStyleCnt="0"/>
      <dgm:spPr/>
    </dgm:pt>
    <dgm:pt modelId="{D03611AA-454F-4FC3-BA45-560D94DD8FD7}" type="pres">
      <dgm:prSet presAssocID="{C8041700-E3B5-4A4E-B90E-F1B8EF4D3045}" presName="parentText" presStyleLbl="node1" presStyleIdx="2" presStyleCnt="10">
        <dgm:presLayoutVars>
          <dgm:chMax val="0"/>
          <dgm:bulletEnabled val="1"/>
        </dgm:presLayoutVars>
      </dgm:prSet>
      <dgm:spPr/>
    </dgm:pt>
    <dgm:pt modelId="{730779EE-C187-44A8-82B0-1F4A784108A0}" type="pres">
      <dgm:prSet presAssocID="{2A692C40-5321-49FF-8AF7-E70308D05DD0}" presName="spacer" presStyleCnt="0"/>
      <dgm:spPr/>
    </dgm:pt>
    <dgm:pt modelId="{2FD56CB7-6452-4EBA-90EC-6904D99A83FE}" type="pres">
      <dgm:prSet presAssocID="{FC56586B-5323-45D8-B7E4-CCE136DD18AB}" presName="parentText" presStyleLbl="node1" presStyleIdx="3" presStyleCnt="10">
        <dgm:presLayoutVars>
          <dgm:chMax val="0"/>
          <dgm:bulletEnabled val="1"/>
        </dgm:presLayoutVars>
      </dgm:prSet>
      <dgm:spPr/>
    </dgm:pt>
    <dgm:pt modelId="{AB354D8D-18E4-4A22-854B-3A6D1C529858}" type="pres">
      <dgm:prSet presAssocID="{02C5AB43-B829-41AB-9296-02930A7CF70D}" presName="spacer" presStyleCnt="0"/>
      <dgm:spPr/>
    </dgm:pt>
    <dgm:pt modelId="{84564998-7E19-475E-AC99-F03EB08485FF}" type="pres">
      <dgm:prSet presAssocID="{4377B46C-587B-45B4-B531-24FAF775A01A}" presName="parentText" presStyleLbl="node1" presStyleIdx="4" presStyleCnt="10">
        <dgm:presLayoutVars>
          <dgm:chMax val="0"/>
          <dgm:bulletEnabled val="1"/>
        </dgm:presLayoutVars>
      </dgm:prSet>
      <dgm:spPr/>
    </dgm:pt>
    <dgm:pt modelId="{A94D0C44-B8B9-40D3-9150-CF473935D946}" type="pres">
      <dgm:prSet presAssocID="{341E8AB0-838F-4492-95BA-EEB1356E9C3F}" presName="spacer" presStyleCnt="0"/>
      <dgm:spPr/>
    </dgm:pt>
    <dgm:pt modelId="{FDBE5B5C-9CA7-44A6-BDF2-A55FDD78837F}" type="pres">
      <dgm:prSet presAssocID="{90B77E4E-59A7-4FFF-ADC8-3EAB61071993}" presName="parentText" presStyleLbl="node1" presStyleIdx="5" presStyleCnt="10">
        <dgm:presLayoutVars>
          <dgm:chMax val="0"/>
          <dgm:bulletEnabled val="1"/>
        </dgm:presLayoutVars>
      </dgm:prSet>
      <dgm:spPr/>
    </dgm:pt>
    <dgm:pt modelId="{38F53AA5-3B66-4E76-97D0-BC4B012EEF35}" type="pres">
      <dgm:prSet presAssocID="{035F8CAA-C5B3-4953-9383-6DE7C86B761E}" presName="spacer" presStyleCnt="0"/>
      <dgm:spPr/>
    </dgm:pt>
    <dgm:pt modelId="{6CA4947C-9E72-445A-8C8A-C1559FB755D4}" type="pres">
      <dgm:prSet presAssocID="{1A235169-662D-47D2-8FB2-41E23550B3CA}" presName="parentText" presStyleLbl="node1" presStyleIdx="6" presStyleCnt="10">
        <dgm:presLayoutVars>
          <dgm:chMax val="0"/>
          <dgm:bulletEnabled val="1"/>
        </dgm:presLayoutVars>
      </dgm:prSet>
      <dgm:spPr/>
    </dgm:pt>
    <dgm:pt modelId="{54795A8A-0A73-443E-A0AB-DC3F551DFB02}" type="pres">
      <dgm:prSet presAssocID="{1CDF4195-6D41-421A-A870-3073786F4C74}" presName="spacer" presStyleCnt="0"/>
      <dgm:spPr/>
    </dgm:pt>
    <dgm:pt modelId="{177AD691-A968-4024-8AFB-D8EBC737344D}" type="pres">
      <dgm:prSet presAssocID="{154B03F1-4C3E-4D83-9819-22AF6F3B37B0}" presName="parentText" presStyleLbl="node1" presStyleIdx="7" presStyleCnt="10">
        <dgm:presLayoutVars>
          <dgm:chMax val="0"/>
          <dgm:bulletEnabled val="1"/>
        </dgm:presLayoutVars>
      </dgm:prSet>
      <dgm:spPr/>
    </dgm:pt>
    <dgm:pt modelId="{327946A2-476E-4666-8E59-8CF983FE24C8}" type="pres">
      <dgm:prSet presAssocID="{A807E0DC-833C-4F42-96FA-64728C66ECF0}" presName="spacer" presStyleCnt="0"/>
      <dgm:spPr/>
    </dgm:pt>
    <dgm:pt modelId="{E7E669AF-4928-42B2-87EC-40074AA0A9B4}" type="pres">
      <dgm:prSet presAssocID="{A752AB91-787F-4126-868D-1F527916B0B9}" presName="parentText" presStyleLbl="node1" presStyleIdx="8" presStyleCnt="10">
        <dgm:presLayoutVars>
          <dgm:chMax val="0"/>
          <dgm:bulletEnabled val="1"/>
        </dgm:presLayoutVars>
      </dgm:prSet>
      <dgm:spPr/>
    </dgm:pt>
    <dgm:pt modelId="{2C050E71-89E3-4EB2-985B-3256279D08DB}" type="pres">
      <dgm:prSet presAssocID="{844EB078-B682-45B4-A00D-FDA4D63D7C39}" presName="spacer" presStyleCnt="0"/>
      <dgm:spPr/>
    </dgm:pt>
    <dgm:pt modelId="{88C55D44-F94E-4595-8DD4-A5F404FA789E}" type="pres">
      <dgm:prSet presAssocID="{85C08CB8-EE44-437E-9961-453EAB100B73}" presName="parentText" presStyleLbl="node1" presStyleIdx="9" presStyleCnt="10">
        <dgm:presLayoutVars>
          <dgm:chMax val="0"/>
          <dgm:bulletEnabled val="1"/>
        </dgm:presLayoutVars>
      </dgm:prSet>
      <dgm:spPr/>
    </dgm:pt>
  </dgm:ptLst>
  <dgm:cxnLst>
    <dgm:cxn modelId="{EA6EAE04-56A1-4AEE-AE54-11B245C78AEC}" srcId="{2AC538DD-1091-41FC-A46D-7164AE03EB46}" destId="{C8041700-E3B5-4A4E-B90E-F1B8EF4D3045}" srcOrd="2" destOrd="0" parTransId="{CF64BF6A-A15F-49C3-B738-A35D2A7733CC}" sibTransId="{2A692C40-5321-49FF-8AF7-E70308D05DD0}"/>
    <dgm:cxn modelId="{46B26D1B-8D31-47C5-9626-D7897F495176}" type="presOf" srcId="{4377B46C-587B-45B4-B531-24FAF775A01A}" destId="{84564998-7E19-475E-AC99-F03EB08485FF}" srcOrd="0" destOrd="0" presId="urn:microsoft.com/office/officeart/2005/8/layout/vList2"/>
    <dgm:cxn modelId="{CB0F601E-7485-450C-94CB-5E15FCFD8FBC}" srcId="{2AC538DD-1091-41FC-A46D-7164AE03EB46}" destId="{4377B46C-587B-45B4-B531-24FAF775A01A}" srcOrd="4" destOrd="0" parTransId="{09CF3D9A-759E-471E-BE8A-6DF488D21764}" sibTransId="{341E8AB0-838F-4492-95BA-EEB1356E9C3F}"/>
    <dgm:cxn modelId="{1DAFAA20-9034-4AED-8DCB-BFD451474CE8}" type="presOf" srcId="{90B77E4E-59A7-4FFF-ADC8-3EAB61071993}" destId="{FDBE5B5C-9CA7-44A6-BDF2-A55FDD78837F}" srcOrd="0" destOrd="0" presId="urn:microsoft.com/office/officeart/2005/8/layout/vList2"/>
    <dgm:cxn modelId="{EAB88A30-1BE1-4F48-9624-60A6AC522D2D}" srcId="{2AC538DD-1091-41FC-A46D-7164AE03EB46}" destId="{154B03F1-4C3E-4D83-9819-22AF6F3B37B0}" srcOrd="7" destOrd="0" parTransId="{56A08BF5-BBAD-4883-838A-FAF061A28496}" sibTransId="{A807E0DC-833C-4F42-96FA-64728C66ECF0}"/>
    <dgm:cxn modelId="{4D128531-0CA6-4F7B-A74C-80F80D8B680D}" srcId="{2AC538DD-1091-41FC-A46D-7164AE03EB46}" destId="{85C08CB8-EE44-437E-9961-453EAB100B73}" srcOrd="9" destOrd="0" parTransId="{75FADD02-65EE-4B4D-9D87-92C958435B34}" sibTransId="{46072842-18CC-4D65-9320-284EED4B1BA5}"/>
    <dgm:cxn modelId="{D146964C-E762-4EB3-BF31-235B351EBEDB}" type="presOf" srcId="{85C08CB8-EE44-437E-9961-453EAB100B73}" destId="{88C55D44-F94E-4595-8DD4-A5F404FA789E}" srcOrd="0" destOrd="0" presId="urn:microsoft.com/office/officeart/2005/8/layout/vList2"/>
    <dgm:cxn modelId="{7E039870-1F7B-49A1-9975-77E4D049B987}" type="presOf" srcId="{A752AB91-787F-4126-868D-1F527916B0B9}" destId="{E7E669AF-4928-42B2-87EC-40074AA0A9B4}" srcOrd="0" destOrd="0" presId="urn:microsoft.com/office/officeart/2005/8/layout/vList2"/>
    <dgm:cxn modelId="{BDC0E350-AB33-4F3F-8DF2-4575402796A4}" type="presOf" srcId="{154B03F1-4C3E-4D83-9819-22AF6F3B37B0}" destId="{177AD691-A968-4024-8AFB-D8EBC737344D}" srcOrd="0" destOrd="0" presId="urn:microsoft.com/office/officeart/2005/8/layout/vList2"/>
    <dgm:cxn modelId="{88DFE471-2783-4995-94FC-3C3458DD0254}" srcId="{2AC538DD-1091-41FC-A46D-7164AE03EB46}" destId="{1A235169-662D-47D2-8FB2-41E23550B3CA}" srcOrd="6" destOrd="0" parTransId="{BB4D5598-41B8-460C-A3ED-96415D2F98AB}" sibTransId="{1CDF4195-6D41-421A-A870-3073786F4C74}"/>
    <dgm:cxn modelId="{3CCB4356-1346-4C7A-A3EE-EEC2F69FBB20}" srcId="{2AC538DD-1091-41FC-A46D-7164AE03EB46}" destId="{FC56586B-5323-45D8-B7E4-CCE136DD18AB}" srcOrd="3" destOrd="0" parTransId="{E3FBFE33-76BD-405A-99CA-1DF0C74D958E}" sibTransId="{02C5AB43-B829-41AB-9296-02930A7CF70D}"/>
    <dgm:cxn modelId="{15DE5056-9A87-4E69-9655-FB9D8ED2854D}" type="presOf" srcId="{FC56586B-5323-45D8-B7E4-CCE136DD18AB}" destId="{2FD56CB7-6452-4EBA-90EC-6904D99A83FE}" srcOrd="0" destOrd="0" presId="urn:microsoft.com/office/officeart/2005/8/layout/vList2"/>
    <dgm:cxn modelId="{4EBE4C81-214E-4AC9-890C-72E4B394ED32}" srcId="{2AC538DD-1091-41FC-A46D-7164AE03EB46}" destId="{90B77E4E-59A7-4FFF-ADC8-3EAB61071993}" srcOrd="5" destOrd="0" parTransId="{D4483429-9392-4005-9D73-8AEBE888DC7B}" sibTransId="{035F8CAA-C5B3-4953-9383-6DE7C86B761E}"/>
    <dgm:cxn modelId="{95A6C981-B971-4E40-B6FF-F497EDC4DC4E}" srcId="{2AC538DD-1091-41FC-A46D-7164AE03EB46}" destId="{D45BD0AA-2E3C-4FFC-980F-9D71128DEC56}" srcOrd="0" destOrd="0" parTransId="{1062D40F-94EE-41A0-8F17-3F58D34EC4E4}" sibTransId="{C0CFA893-167D-4872-A2A3-744F57E63560}"/>
    <dgm:cxn modelId="{2B109D90-B094-41C4-A937-744031FF1ABF}" srcId="{2AC538DD-1091-41FC-A46D-7164AE03EB46}" destId="{A752AB91-787F-4126-868D-1F527916B0B9}" srcOrd="8" destOrd="0" parTransId="{7D026B62-EF47-4634-BC17-5031909A6324}" sibTransId="{844EB078-B682-45B4-A00D-FDA4D63D7C39}"/>
    <dgm:cxn modelId="{9EF389B8-00E8-4559-8D43-BF6A32E25C3E}" type="presOf" srcId="{4A3B4499-039C-4BE0-B4CC-07F8EB9A5045}" destId="{5DC129AB-C2B6-4628-B05D-19B348AB6C9C}" srcOrd="0" destOrd="0" presId="urn:microsoft.com/office/officeart/2005/8/layout/vList2"/>
    <dgm:cxn modelId="{82BC19BB-2E7F-4F34-84FF-630FEE5FFCA7}" type="presOf" srcId="{2AC538DD-1091-41FC-A46D-7164AE03EB46}" destId="{B9C59857-A31B-4368-9950-E39AB65EC732}" srcOrd="0" destOrd="0" presId="urn:microsoft.com/office/officeart/2005/8/layout/vList2"/>
    <dgm:cxn modelId="{69F9CABB-519B-4C21-9191-A39B00735FB6}" type="presOf" srcId="{D45BD0AA-2E3C-4FFC-980F-9D71128DEC56}" destId="{1D0BFDD8-1C2C-42DF-A1D4-9185E38AACB6}" srcOrd="0" destOrd="0" presId="urn:microsoft.com/office/officeart/2005/8/layout/vList2"/>
    <dgm:cxn modelId="{84F048BD-66F4-403E-B2F9-79323E54CA03}" srcId="{2AC538DD-1091-41FC-A46D-7164AE03EB46}" destId="{4A3B4499-039C-4BE0-B4CC-07F8EB9A5045}" srcOrd="1" destOrd="0" parTransId="{4A45F4D3-51DB-4A26-8ABC-B6CCE52E1C0A}" sibTransId="{170A70D7-6E74-4457-95A2-7D56B3892113}"/>
    <dgm:cxn modelId="{14A96DE3-F304-4FDE-8D7E-1FD18AD11498}" type="presOf" srcId="{1A235169-662D-47D2-8FB2-41E23550B3CA}" destId="{6CA4947C-9E72-445A-8C8A-C1559FB755D4}" srcOrd="0" destOrd="0" presId="urn:microsoft.com/office/officeart/2005/8/layout/vList2"/>
    <dgm:cxn modelId="{75CD0CE6-093A-443D-B4FD-E4AF7BCF8D4C}" type="presOf" srcId="{C8041700-E3B5-4A4E-B90E-F1B8EF4D3045}" destId="{D03611AA-454F-4FC3-BA45-560D94DD8FD7}" srcOrd="0" destOrd="0" presId="urn:microsoft.com/office/officeart/2005/8/layout/vList2"/>
    <dgm:cxn modelId="{5991628D-B19C-4327-BBC6-8D8F94B1131F}" type="presParOf" srcId="{B9C59857-A31B-4368-9950-E39AB65EC732}" destId="{1D0BFDD8-1C2C-42DF-A1D4-9185E38AACB6}" srcOrd="0" destOrd="0" presId="urn:microsoft.com/office/officeart/2005/8/layout/vList2"/>
    <dgm:cxn modelId="{D5BB8B72-9CAB-45C5-AAC5-BF7023E32A3D}" type="presParOf" srcId="{B9C59857-A31B-4368-9950-E39AB65EC732}" destId="{29EFAB5D-E572-4971-AB45-2A51937373C0}" srcOrd="1" destOrd="0" presId="urn:microsoft.com/office/officeart/2005/8/layout/vList2"/>
    <dgm:cxn modelId="{044BA72E-39E2-43EC-8E52-7A6797BE1EEA}" type="presParOf" srcId="{B9C59857-A31B-4368-9950-E39AB65EC732}" destId="{5DC129AB-C2B6-4628-B05D-19B348AB6C9C}" srcOrd="2" destOrd="0" presId="urn:microsoft.com/office/officeart/2005/8/layout/vList2"/>
    <dgm:cxn modelId="{5AC15839-659C-4E65-85C8-E5FEF0FCAAFA}" type="presParOf" srcId="{B9C59857-A31B-4368-9950-E39AB65EC732}" destId="{7E309A44-095F-4448-A57F-435A7D5E739C}" srcOrd="3" destOrd="0" presId="urn:microsoft.com/office/officeart/2005/8/layout/vList2"/>
    <dgm:cxn modelId="{31FC238A-6E6D-41B0-9338-29170FEA0410}" type="presParOf" srcId="{B9C59857-A31B-4368-9950-E39AB65EC732}" destId="{D03611AA-454F-4FC3-BA45-560D94DD8FD7}" srcOrd="4" destOrd="0" presId="urn:microsoft.com/office/officeart/2005/8/layout/vList2"/>
    <dgm:cxn modelId="{E928183A-A7F0-4564-84AC-2DBEA820FE30}" type="presParOf" srcId="{B9C59857-A31B-4368-9950-E39AB65EC732}" destId="{730779EE-C187-44A8-82B0-1F4A784108A0}" srcOrd="5" destOrd="0" presId="urn:microsoft.com/office/officeart/2005/8/layout/vList2"/>
    <dgm:cxn modelId="{BD686653-6118-474E-8D86-5D01FBA46EDA}" type="presParOf" srcId="{B9C59857-A31B-4368-9950-E39AB65EC732}" destId="{2FD56CB7-6452-4EBA-90EC-6904D99A83FE}" srcOrd="6" destOrd="0" presId="urn:microsoft.com/office/officeart/2005/8/layout/vList2"/>
    <dgm:cxn modelId="{555ADE6F-71B1-446B-8074-68B050C27510}" type="presParOf" srcId="{B9C59857-A31B-4368-9950-E39AB65EC732}" destId="{AB354D8D-18E4-4A22-854B-3A6D1C529858}" srcOrd="7" destOrd="0" presId="urn:microsoft.com/office/officeart/2005/8/layout/vList2"/>
    <dgm:cxn modelId="{CC03AE34-D752-4298-9256-F4F14E8D627F}" type="presParOf" srcId="{B9C59857-A31B-4368-9950-E39AB65EC732}" destId="{84564998-7E19-475E-AC99-F03EB08485FF}" srcOrd="8" destOrd="0" presId="urn:microsoft.com/office/officeart/2005/8/layout/vList2"/>
    <dgm:cxn modelId="{A7C7761D-800D-40FE-AEB4-ED46E7758430}" type="presParOf" srcId="{B9C59857-A31B-4368-9950-E39AB65EC732}" destId="{A94D0C44-B8B9-40D3-9150-CF473935D946}" srcOrd="9" destOrd="0" presId="urn:microsoft.com/office/officeart/2005/8/layout/vList2"/>
    <dgm:cxn modelId="{7EC0A429-E0AC-4B01-A1EF-FC137105D0E8}" type="presParOf" srcId="{B9C59857-A31B-4368-9950-E39AB65EC732}" destId="{FDBE5B5C-9CA7-44A6-BDF2-A55FDD78837F}" srcOrd="10" destOrd="0" presId="urn:microsoft.com/office/officeart/2005/8/layout/vList2"/>
    <dgm:cxn modelId="{8E57DEC1-F614-48B8-9D72-BA5EEA669787}" type="presParOf" srcId="{B9C59857-A31B-4368-9950-E39AB65EC732}" destId="{38F53AA5-3B66-4E76-97D0-BC4B012EEF35}" srcOrd="11" destOrd="0" presId="urn:microsoft.com/office/officeart/2005/8/layout/vList2"/>
    <dgm:cxn modelId="{1D2E79A2-E8B4-4CE3-854A-B67D0F4CA6AE}" type="presParOf" srcId="{B9C59857-A31B-4368-9950-E39AB65EC732}" destId="{6CA4947C-9E72-445A-8C8A-C1559FB755D4}" srcOrd="12" destOrd="0" presId="urn:microsoft.com/office/officeart/2005/8/layout/vList2"/>
    <dgm:cxn modelId="{6650057A-FF1A-44DA-99CD-23113026080F}" type="presParOf" srcId="{B9C59857-A31B-4368-9950-E39AB65EC732}" destId="{54795A8A-0A73-443E-A0AB-DC3F551DFB02}" srcOrd="13" destOrd="0" presId="urn:microsoft.com/office/officeart/2005/8/layout/vList2"/>
    <dgm:cxn modelId="{7970346C-C6E5-4C07-9D36-93848C79522E}" type="presParOf" srcId="{B9C59857-A31B-4368-9950-E39AB65EC732}" destId="{177AD691-A968-4024-8AFB-D8EBC737344D}" srcOrd="14" destOrd="0" presId="urn:microsoft.com/office/officeart/2005/8/layout/vList2"/>
    <dgm:cxn modelId="{DDB38119-C6EF-4EE0-BAFC-C9E4BE906179}" type="presParOf" srcId="{B9C59857-A31B-4368-9950-E39AB65EC732}" destId="{327946A2-476E-4666-8E59-8CF983FE24C8}" srcOrd="15" destOrd="0" presId="urn:microsoft.com/office/officeart/2005/8/layout/vList2"/>
    <dgm:cxn modelId="{B2A44721-CFED-41F5-AF8B-28FD7A73B4AF}" type="presParOf" srcId="{B9C59857-A31B-4368-9950-E39AB65EC732}" destId="{E7E669AF-4928-42B2-87EC-40074AA0A9B4}" srcOrd="16" destOrd="0" presId="urn:microsoft.com/office/officeart/2005/8/layout/vList2"/>
    <dgm:cxn modelId="{8C55646F-A6A8-4D4E-8FAD-953E1D5CB265}" type="presParOf" srcId="{B9C59857-A31B-4368-9950-E39AB65EC732}" destId="{2C050E71-89E3-4EB2-985B-3256279D08DB}" srcOrd="17" destOrd="0" presId="urn:microsoft.com/office/officeart/2005/8/layout/vList2"/>
    <dgm:cxn modelId="{2B41776F-B9A0-4D23-838D-616B397BB441}" type="presParOf" srcId="{B9C59857-A31B-4368-9950-E39AB65EC732}" destId="{88C55D44-F94E-4595-8DD4-A5F404FA789E}"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23A8-3A23-4E4E-A80D-EE2FDA73CD0A}">
      <dsp:nvSpPr>
        <dsp:cNvPr id="0" name=""/>
        <dsp:cNvSpPr/>
      </dsp:nvSpPr>
      <dsp:spPr>
        <a:xfrm>
          <a:off x="0" y="0"/>
          <a:ext cx="6197600" cy="8769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 Travel safety</a:t>
          </a:r>
          <a:endParaRPr lang="en-US" sz="1600" kern="1200"/>
        </a:p>
      </dsp:txBody>
      <dsp:txXfrm>
        <a:off x="42809" y="42809"/>
        <a:ext cx="6111982" cy="791333"/>
      </dsp:txXfrm>
    </dsp:sp>
    <dsp:sp modelId="{58A634AB-295F-441D-8E05-103F4CD7D7F8}">
      <dsp:nvSpPr>
        <dsp:cNvPr id="0" name=""/>
        <dsp:cNvSpPr/>
      </dsp:nvSpPr>
      <dsp:spPr>
        <a:xfrm>
          <a:off x="0" y="917814"/>
          <a:ext cx="6197600" cy="8769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 Travel skills</a:t>
          </a:r>
          <a:endParaRPr lang="en-US" sz="1600" kern="1200" dirty="0"/>
        </a:p>
      </dsp:txBody>
      <dsp:txXfrm>
        <a:off x="42809" y="960623"/>
        <a:ext cx="6111982" cy="791333"/>
      </dsp:txXfrm>
    </dsp:sp>
    <dsp:sp modelId="{364AF3F7-5955-4FF4-98F6-B878A5C011C6}">
      <dsp:nvSpPr>
        <dsp:cNvPr id="0" name=""/>
        <dsp:cNvSpPr/>
      </dsp:nvSpPr>
      <dsp:spPr>
        <a:xfrm>
          <a:off x="0" y="1893556"/>
          <a:ext cx="6197600" cy="8769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 Problem solving e.g. ‘what if’ situations</a:t>
          </a:r>
          <a:endParaRPr lang="en-US" sz="1600" kern="1200"/>
        </a:p>
      </dsp:txBody>
      <dsp:txXfrm>
        <a:off x="42809" y="1936365"/>
        <a:ext cx="6111982" cy="791333"/>
      </dsp:txXfrm>
    </dsp:sp>
    <dsp:sp modelId="{0D17C0D4-F7D6-4B77-807A-A4936CE77AFE}">
      <dsp:nvSpPr>
        <dsp:cNvPr id="0" name=""/>
        <dsp:cNvSpPr/>
      </dsp:nvSpPr>
      <dsp:spPr>
        <a:xfrm>
          <a:off x="0" y="2839195"/>
          <a:ext cx="6197600" cy="8769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 Planning a journey e.g. identifying appropriate route, landmarks, timetable</a:t>
          </a:r>
          <a:endParaRPr lang="en-US" sz="1600" kern="1200"/>
        </a:p>
      </dsp:txBody>
      <dsp:txXfrm>
        <a:off x="42809" y="2882004"/>
        <a:ext cx="6111982" cy="791333"/>
      </dsp:txXfrm>
    </dsp:sp>
    <dsp:sp modelId="{A79D50C9-8B25-4308-95E2-CC0FA2F4E172}">
      <dsp:nvSpPr>
        <dsp:cNvPr id="0" name=""/>
        <dsp:cNvSpPr/>
      </dsp:nvSpPr>
      <dsp:spPr>
        <a:xfrm>
          <a:off x="0" y="3837553"/>
          <a:ext cx="6197600" cy="8769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 Communication e.g. understanding instructions, asking others for help.</a:t>
          </a:r>
          <a:endParaRPr lang="en-US" sz="1600" kern="1200"/>
        </a:p>
      </dsp:txBody>
      <dsp:txXfrm>
        <a:off x="42809" y="3880362"/>
        <a:ext cx="6111982" cy="791333"/>
      </dsp:txXfrm>
    </dsp:sp>
    <dsp:sp modelId="{9AF90346-27C6-494A-962B-A5E40E46E748}">
      <dsp:nvSpPr>
        <dsp:cNvPr id="0" name=""/>
        <dsp:cNvSpPr/>
      </dsp:nvSpPr>
      <dsp:spPr>
        <a:xfrm>
          <a:off x="0" y="4755359"/>
          <a:ext cx="6197600" cy="8769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When crossing the main road, watch out for moving vehicles, people who may look suspicious and any other risks that may harm you in any way.</a:t>
          </a:r>
          <a:endParaRPr lang="en-US" sz="1600" kern="1200"/>
        </a:p>
      </dsp:txBody>
      <dsp:txXfrm>
        <a:off x="42809" y="4798168"/>
        <a:ext cx="6111982" cy="791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BFDD8-1C2C-42DF-A1D4-9185E38AACB6}">
      <dsp:nvSpPr>
        <dsp:cNvPr id="0" name=""/>
        <dsp:cNvSpPr/>
      </dsp:nvSpPr>
      <dsp:spPr>
        <a:xfrm>
          <a:off x="0" y="60144"/>
          <a:ext cx="5970001" cy="50668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The trainer will introduce themselves to the young person who wants to be trained.</a:t>
          </a:r>
        </a:p>
      </dsp:txBody>
      <dsp:txXfrm>
        <a:off x="24734" y="84878"/>
        <a:ext cx="5920533" cy="457215"/>
      </dsp:txXfrm>
    </dsp:sp>
    <dsp:sp modelId="{5DC129AB-C2B6-4628-B05D-19B348AB6C9C}">
      <dsp:nvSpPr>
        <dsp:cNvPr id="0" name=""/>
        <dsp:cNvSpPr/>
      </dsp:nvSpPr>
      <dsp:spPr>
        <a:xfrm>
          <a:off x="0" y="604267"/>
          <a:ext cx="5970001" cy="506683"/>
        </a:xfrm>
        <a:prstGeom prst="roundRect">
          <a:avLst/>
        </a:prstGeom>
        <a:solidFill>
          <a:schemeClr val="accent5">
            <a:hueOff val="-536114"/>
            <a:satOff val="-1492"/>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2. They will ask you questions to see if you’re suitable for travel training and build your confidence up.</a:t>
          </a:r>
        </a:p>
      </dsp:txBody>
      <dsp:txXfrm>
        <a:off x="24734" y="629001"/>
        <a:ext cx="5920533" cy="457215"/>
      </dsp:txXfrm>
    </dsp:sp>
    <dsp:sp modelId="{D03611AA-454F-4FC3-BA45-560D94DD8FD7}">
      <dsp:nvSpPr>
        <dsp:cNvPr id="0" name=""/>
        <dsp:cNvSpPr/>
      </dsp:nvSpPr>
      <dsp:spPr>
        <a:xfrm>
          <a:off x="0" y="1148391"/>
          <a:ext cx="5970001" cy="506683"/>
        </a:xfrm>
        <a:prstGeom prst="roundRect">
          <a:avLst/>
        </a:prstGeom>
        <a:solidFill>
          <a:schemeClr val="accent5">
            <a:hueOff val="-1072228"/>
            <a:satOff val="-2983"/>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3. they will carry out a risk assessment for your own safety.</a:t>
          </a:r>
        </a:p>
      </dsp:txBody>
      <dsp:txXfrm>
        <a:off x="24734" y="1173125"/>
        <a:ext cx="5920533" cy="457215"/>
      </dsp:txXfrm>
    </dsp:sp>
    <dsp:sp modelId="{2FD56CB7-6452-4EBA-90EC-6904D99A83FE}">
      <dsp:nvSpPr>
        <dsp:cNvPr id="0" name=""/>
        <dsp:cNvSpPr/>
      </dsp:nvSpPr>
      <dsp:spPr>
        <a:xfrm>
          <a:off x="0" y="1692514"/>
          <a:ext cx="5970001" cy="506683"/>
        </a:xfrm>
        <a:prstGeom prst="roundRect">
          <a:avLst/>
        </a:prstGeom>
        <a:solidFill>
          <a:schemeClr val="accent5">
            <a:hueOff val="-1608342"/>
            <a:satOff val="-4475"/>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4. They will show you to the nearest bus stop if you’re travelling by bus and explain the bus routes and timetables.</a:t>
          </a:r>
        </a:p>
      </dsp:txBody>
      <dsp:txXfrm>
        <a:off x="24734" y="1717248"/>
        <a:ext cx="5920533" cy="457215"/>
      </dsp:txXfrm>
    </dsp:sp>
    <dsp:sp modelId="{84564998-7E19-475E-AC99-F03EB08485FF}">
      <dsp:nvSpPr>
        <dsp:cNvPr id="0" name=""/>
        <dsp:cNvSpPr/>
      </dsp:nvSpPr>
      <dsp:spPr>
        <a:xfrm>
          <a:off x="0" y="2236637"/>
          <a:ext cx="5970001" cy="506683"/>
        </a:xfrm>
        <a:prstGeom prst="roundRect">
          <a:avLst/>
        </a:prstGeom>
        <a:solidFill>
          <a:schemeClr val="accent5">
            <a:hueOff val="-2144456"/>
            <a:satOff val="-5967"/>
            <a:lumOff val="10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5.If you have a bus pass, they will demonstrate how to use it and who to show it to when getting on the bus</a:t>
          </a:r>
        </a:p>
      </dsp:txBody>
      <dsp:txXfrm>
        <a:off x="24734" y="2261371"/>
        <a:ext cx="5920533" cy="457215"/>
      </dsp:txXfrm>
    </dsp:sp>
    <dsp:sp modelId="{FDBE5B5C-9CA7-44A6-BDF2-A55FDD78837F}">
      <dsp:nvSpPr>
        <dsp:cNvPr id="0" name=""/>
        <dsp:cNvSpPr/>
      </dsp:nvSpPr>
      <dsp:spPr>
        <a:xfrm>
          <a:off x="0" y="2780760"/>
          <a:ext cx="5970001" cy="506683"/>
        </a:xfrm>
        <a:prstGeom prst="roundRect">
          <a:avLst/>
        </a:prstGeom>
        <a:solidFill>
          <a:schemeClr val="accent5">
            <a:hueOff val="-2680570"/>
            <a:satOff val="-7458"/>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6. Some buses have a scanning machine they will demonstrate how to scan your bus pass or bus ticket.</a:t>
          </a:r>
        </a:p>
      </dsp:txBody>
      <dsp:txXfrm>
        <a:off x="24734" y="2805494"/>
        <a:ext cx="5920533" cy="457215"/>
      </dsp:txXfrm>
    </dsp:sp>
    <dsp:sp modelId="{6CA4947C-9E72-445A-8C8A-C1559FB755D4}">
      <dsp:nvSpPr>
        <dsp:cNvPr id="0" name=""/>
        <dsp:cNvSpPr/>
      </dsp:nvSpPr>
      <dsp:spPr>
        <a:xfrm>
          <a:off x="0" y="3324883"/>
          <a:ext cx="5970001" cy="506683"/>
        </a:xfrm>
        <a:prstGeom prst="roundRect">
          <a:avLst/>
        </a:prstGeom>
        <a:solidFill>
          <a:schemeClr val="accent5">
            <a:hueOff val="-3216684"/>
            <a:satOff val="-8950"/>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7. Then they will travel with you on the bus at the same time explaining the bus route and get off the bus from the nearest stop close to your home or school.</a:t>
          </a:r>
        </a:p>
      </dsp:txBody>
      <dsp:txXfrm>
        <a:off x="24734" y="3349617"/>
        <a:ext cx="5920533" cy="457215"/>
      </dsp:txXfrm>
    </dsp:sp>
    <dsp:sp modelId="{177AD691-A968-4024-8AFB-D8EBC737344D}">
      <dsp:nvSpPr>
        <dsp:cNvPr id="0" name=""/>
        <dsp:cNvSpPr/>
      </dsp:nvSpPr>
      <dsp:spPr>
        <a:xfrm>
          <a:off x="0" y="3869006"/>
          <a:ext cx="5970001" cy="506683"/>
        </a:xfrm>
        <a:prstGeom prst="roundRect">
          <a:avLst/>
        </a:prstGeom>
        <a:solidFill>
          <a:schemeClr val="accent5">
            <a:hueOff val="-3752798"/>
            <a:satOff val="-10442"/>
            <a:lumOff val="1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8. They will repeat this until you’re confident that you can carry out these tasks by yourself.</a:t>
          </a:r>
        </a:p>
      </dsp:txBody>
      <dsp:txXfrm>
        <a:off x="24734" y="3893740"/>
        <a:ext cx="5920533" cy="457215"/>
      </dsp:txXfrm>
    </dsp:sp>
    <dsp:sp modelId="{E7E669AF-4928-42B2-87EC-40074AA0A9B4}">
      <dsp:nvSpPr>
        <dsp:cNvPr id="0" name=""/>
        <dsp:cNvSpPr/>
      </dsp:nvSpPr>
      <dsp:spPr>
        <a:xfrm>
          <a:off x="0" y="4413129"/>
          <a:ext cx="5970001" cy="506683"/>
        </a:xfrm>
        <a:prstGeom prst="roundRect">
          <a:avLst/>
        </a:prstGeom>
        <a:solidFill>
          <a:schemeClr val="accent5">
            <a:hueOff val="-4288912"/>
            <a:satOff val="-11933"/>
            <a:lumOff val="20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9. They will shadow you and see if you can do this on your own and will only withdraw once you feel safe and confident.</a:t>
          </a:r>
        </a:p>
      </dsp:txBody>
      <dsp:txXfrm>
        <a:off x="24734" y="4437863"/>
        <a:ext cx="5920533" cy="457215"/>
      </dsp:txXfrm>
    </dsp:sp>
    <dsp:sp modelId="{88C55D44-F94E-4595-8DD4-A5F404FA789E}">
      <dsp:nvSpPr>
        <dsp:cNvPr id="0" name=""/>
        <dsp:cNvSpPr/>
      </dsp:nvSpPr>
      <dsp:spPr>
        <a:xfrm>
          <a:off x="0" y="4957253"/>
          <a:ext cx="5970001" cy="506683"/>
        </a:xfrm>
        <a:prstGeom prst="roundRect">
          <a:avLst/>
        </a:prstGeom>
        <a:solidFill>
          <a:schemeClr val="accent5">
            <a:hueOff val="-4825026"/>
            <a:satOff val="-13425"/>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10. This can take any amount of time depending on each student’s needs.</a:t>
          </a:r>
        </a:p>
      </dsp:txBody>
      <dsp:txXfrm>
        <a:off x="24734" y="4981987"/>
        <a:ext cx="5920533" cy="4572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3/27/2024</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8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3/27/2024</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9030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3/27/2024</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41602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3/27/2024</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96893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3/27/2024</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94496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3/27/2024</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5069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3/27/2024</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1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3/27/2024</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6227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3/27/2024</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20934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3/27/2024</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02988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3/27/2024</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95173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3/27/2024</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146202930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5BE1F7E-8D81-425E-A546-F57DADBDB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descr="image">
            <a:extLst>
              <a:ext uri="{FF2B5EF4-FFF2-40B4-BE49-F238E27FC236}">
                <a16:creationId xmlns:a16="http://schemas.microsoft.com/office/drawing/2014/main" id="{78CF76FE-3CC5-8C96-FF1F-EE855C0E37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64" r="1" b="20687"/>
          <a:stretch/>
        </p:blipFill>
        <p:spPr bwMode="auto">
          <a:xfrm>
            <a:off x="109105" y="146851"/>
            <a:ext cx="3282149" cy="3282149"/>
          </a:xfrm>
          <a:custGeom>
            <a:avLst/>
            <a:gdLst/>
            <a:ahLst/>
            <a:cxnLst/>
            <a:rect l="l" t="t" r="r" b="b"/>
            <a:pathLst>
              <a:path w="5518768" h="5518768">
                <a:moveTo>
                  <a:pt x="2759384" y="0"/>
                </a:moveTo>
                <a:cubicBezTo>
                  <a:pt x="4283350" y="0"/>
                  <a:pt x="5518768" y="1235418"/>
                  <a:pt x="5518768" y="2759384"/>
                </a:cubicBezTo>
                <a:cubicBezTo>
                  <a:pt x="5518768" y="4283350"/>
                  <a:pt x="4283350" y="5518768"/>
                  <a:pt x="2759384" y="5518768"/>
                </a:cubicBezTo>
                <a:cubicBezTo>
                  <a:pt x="1235418" y="5518768"/>
                  <a:pt x="0" y="4283350"/>
                  <a:pt x="0" y="2759384"/>
                </a:cubicBezTo>
                <a:cubicBezTo>
                  <a:pt x="0" y="1235418"/>
                  <a:pt x="1235418" y="0"/>
                  <a:pt x="275938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7B803AF-712E-4071-4260-FAE7102F87DC}"/>
              </a:ext>
            </a:extLst>
          </p:cNvPr>
          <p:cNvSpPr txBox="1"/>
          <p:nvPr/>
        </p:nvSpPr>
        <p:spPr>
          <a:xfrm>
            <a:off x="7277409" y="1037936"/>
            <a:ext cx="4388118" cy="6001643"/>
          </a:xfrm>
          <a:prstGeom prst="rect">
            <a:avLst/>
          </a:prstGeom>
          <a:noFill/>
        </p:spPr>
        <p:txBody>
          <a:bodyPr wrap="square" rtlCol="0">
            <a:spAutoFit/>
          </a:bodyPr>
          <a:lstStyle/>
          <a:p>
            <a:pPr algn="ctr"/>
            <a:r>
              <a:rPr lang="en-GB" sz="4000" b="1" dirty="0"/>
              <a:t>INDEPENDENT TRAVEL TRAINING</a:t>
            </a:r>
            <a:br>
              <a:rPr lang="en-GB" sz="4000" b="1" dirty="0"/>
            </a:br>
            <a:endParaRPr lang="en-GB" sz="4000" b="1" dirty="0"/>
          </a:p>
          <a:p>
            <a:pPr algn="ctr"/>
            <a:br>
              <a:rPr lang="en-GB" sz="4000" b="1" dirty="0"/>
            </a:br>
            <a:r>
              <a:rPr lang="en-GB" sz="4000" b="1" dirty="0"/>
              <a:t>MY STORY</a:t>
            </a:r>
          </a:p>
          <a:p>
            <a:pPr algn="ctr"/>
            <a:endParaRPr lang="en-GB" sz="4000" b="1" dirty="0"/>
          </a:p>
          <a:p>
            <a:pPr algn="ctr"/>
            <a:endParaRPr lang="en-GB" sz="4000" b="1" dirty="0"/>
          </a:p>
          <a:p>
            <a:pPr algn="ctr"/>
            <a:r>
              <a:rPr lang="en-GB" sz="2400" b="1" dirty="0"/>
              <a:t>RHYS THOMAS</a:t>
            </a:r>
          </a:p>
          <a:p>
            <a:pPr algn="ctr"/>
            <a:endParaRPr lang="en-GB" sz="4000" b="1" u="sng" dirty="0"/>
          </a:p>
          <a:p>
            <a:pPr algn="ctr"/>
            <a:endParaRPr lang="en-GB" sz="4000" b="1" u="sng" dirty="0"/>
          </a:p>
        </p:txBody>
      </p:sp>
      <p:pic>
        <p:nvPicPr>
          <p:cNvPr id="4" name="Picture 3">
            <a:extLst>
              <a:ext uri="{FF2B5EF4-FFF2-40B4-BE49-F238E27FC236}">
                <a16:creationId xmlns:a16="http://schemas.microsoft.com/office/drawing/2014/main" id="{233C5E1D-544B-7B7F-41EA-5A1B7F28597D}"/>
              </a:ext>
            </a:extLst>
          </p:cNvPr>
          <p:cNvPicPr>
            <a:picLocks noChangeAspect="1"/>
          </p:cNvPicPr>
          <p:nvPr/>
        </p:nvPicPr>
        <p:blipFill>
          <a:blip r:embed="rId3"/>
          <a:stretch>
            <a:fillRect/>
          </a:stretch>
        </p:blipFill>
        <p:spPr>
          <a:xfrm>
            <a:off x="3019272" y="869318"/>
            <a:ext cx="2514908" cy="4274182"/>
          </a:xfrm>
          <a:prstGeom prst="rect">
            <a:avLst/>
          </a:prstGeom>
          <a:ln w="41275">
            <a:solidFill>
              <a:schemeClr val="tx1"/>
            </a:solidFill>
          </a:ln>
        </p:spPr>
      </p:pic>
      <p:pic>
        <p:nvPicPr>
          <p:cNvPr id="5" name="Picture 4">
            <a:extLst>
              <a:ext uri="{FF2B5EF4-FFF2-40B4-BE49-F238E27FC236}">
                <a16:creationId xmlns:a16="http://schemas.microsoft.com/office/drawing/2014/main" id="{F8C2E13D-7D80-D209-4F74-C64C5C9C4C69}"/>
              </a:ext>
            </a:extLst>
          </p:cNvPr>
          <p:cNvPicPr>
            <a:picLocks noChangeAspect="1"/>
          </p:cNvPicPr>
          <p:nvPr/>
        </p:nvPicPr>
        <p:blipFill>
          <a:blip r:embed="rId4"/>
          <a:stretch>
            <a:fillRect/>
          </a:stretch>
        </p:blipFill>
        <p:spPr>
          <a:xfrm>
            <a:off x="392614" y="3193257"/>
            <a:ext cx="2343150" cy="3014662"/>
          </a:xfrm>
          <a:prstGeom prst="rect">
            <a:avLst/>
          </a:prstGeom>
          <a:ln w="44450">
            <a:solidFill>
              <a:schemeClr val="tx1"/>
            </a:solidFill>
          </a:ln>
        </p:spPr>
      </p:pic>
    </p:spTree>
    <p:extLst>
      <p:ext uri="{BB962C8B-B14F-4D97-AF65-F5344CB8AC3E}">
        <p14:creationId xmlns:p14="http://schemas.microsoft.com/office/powerpoint/2010/main" val="272021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D7E2-26A8-4E2E-270C-9AEE14172548}"/>
              </a:ext>
            </a:extLst>
          </p:cNvPr>
          <p:cNvSpPr>
            <a:spLocks noGrp="1"/>
          </p:cNvSpPr>
          <p:nvPr>
            <p:ph type="title"/>
          </p:nvPr>
        </p:nvSpPr>
        <p:spPr>
          <a:xfrm>
            <a:off x="0" y="0"/>
            <a:ext cx="9238434" cy="857559"/>
          </a:xfrm>
        </p:spPr>
        <p:txBody>
          <a:bodyPr/>
          <a:lstStyle/>
          <a:p>
            <a:r>
              <a:rPr lang="en-GB" dirty="0"/>
              <a:t>My experience in travel training</a:t>
            </a:r>
          </a:p>
        </p:txBody>
      </p:sp>
      <p:sp>
        <p:nvSpPr>
          <p:cNvPr id="5" name="TextBox 4">
            <a:extLst>
              <a:ext uri="{FF2B5EF4-FFF2-40B4-BE49-F238E27FC236}">
                <a16:creationId xmlns:a16="http://schemas.microsoft.com/office/drawing/2014/main" id="{5F21C669-E8B5-6605-B2AC-323EA6A546B6}"/>
              </a:ext>
            </a:extLst>
          </p:cNvPr>
          <p:cNvSpPr txBox="1"/>
          <p:nvPr/>
        </p:nvSpPr>
        <p:spPr>
          <a:xfrm>
            <a:off x="0" y="1079500"/>
            <a:ext cx="11709400" cy="1877437"/>
          </a:xfrm>
          <a:prstGeom prst="rect">
            <a:avLst/>
          </a:prstGeom>
          <a:noFill/>
        </p:spPr>
        <p:txBody>
          <a:bodyPr wrap="square" rtlCol="0">
            <a:spAutoFit/>
          </a:bodyPr>
          <a:lstStyle/>
          <a:p>
            <a:r>
              <a:rPr lang="en-GB" sz="2000" b="1" u="sng" dirty="0"/>
              <a:t>At First:</a:t>
            </a:r>
          </a:p>
          <a:p>
            <a:pPr marL="285750" indent="-285750">
              <a:buFont typeface="Arial" panose="020B0604020202020204" pitchFamily="34" charset="0"/>
              <a:buChar char="•"/>
            </a:pPr>
            <a:r>
              <a:rPr lang="en-GB" sz="1600" dirty="0"/>
              <a:t>I was scared of being alone in the public.</a:t>
            </a:r>
          </a:p>
          <a:p>
            <a:pPr marL="285750" indent="-285750">
              <a:buFont typeface="Arial" panose="020B0604020202020204" pitchFamily="34" charset="0"/>
              <a:buChar char="•"/>
            </a:pPr>
            <a:r>
              <a:rPr lang="en-GB" sz="1600" dirty="0"/>
              <a:t>Because in mornings it was always busy from where I travel.</a:t>
            </a:r>
          </a:p>
          <a:p>
            <a:pPr marL="285750" indent="-285750">
              <a:buFont typeface="Arial" panose="020B0604020202020204" pitchFamily="34" charset="0"/>
              <a:buChar char="•"/>
            </a:pPr>
            <a:r>
              <a:rPr lang="en-GB" sz="1600" dirty="0"/>
              <a:t>This was a new experience for me as I never did all this before travel training.</a:t>
            </a:r>
          </a:p>
          <a:p>
            <a:pPr marL="285750" indent="-285750">
              <a:buFont typeface="Arial" panose="020B0604020202020204" pitchFamily="34" charset="0"/>
              <a:buChar char="•"/>
            </a:pPr>
            <a:r>
              <a:rPr lang="en-GB" sz="1600" dirty="0"/>
              <a:t>Nervous but excited at the same time to start travel training. Wanted to use public transport to get to college and employment in the future.</a:t>
            </a:r>
          </a:p>
          <a:p>
            <a:pPr marL="285750" indent="-285750">
              <a:buFont typeface="Arial" panose="020B0604020202020204" pitchFamily="34" charset="0"/>
              <a:buChar char="•"/>
            </a:pPr>
            <a:r>
              <a:rPr lang="en-GB" sz="1600" dirty="0"/>
              <a:t>Weird at first to get used to as the trainer is constantly around you and changing positions for different crossings.</a:t>
            </a:r>
          </a:p>
        </p:txBody>
      </p:sp>
      <p:sp>
        <p:nvSpPr>
          <p:cNvPr id="6" name="TextBox 5">
            <a:extLst>
              <a:ext uri="{FF2B5EF4-FFF2-40B4-BE49-F238E27FC236}">
                <a16:creationId xmlns:a16="http://schemas.microsoft.com/office/drawing/2014/main" id="{036EA77B-0D85-CEBA-AB4B-CB99F6321443}"/>
              </a:ext>
            </a:extLst>
          </p:cNvPr>
          <p:cNvSpPr txBox="1"/>
          <p:nvPr/>
        </p:nvSpPr>
        <p:spPr>
          <a:xfrm>
            <a:off x="107950" y="3807837"/>
            <a:ext cx="11493500" cy="2123658"/>
          </a:xfrm>
          <a:prstGeom prst="rect">
            <a:avLst/>
          </a:prstGeom>
          <a:noFill/>
        </p:spPr>
        <p:txBody>
          <a:bodyPr wrap="square" rtlCol="0">
            <a:spAutoFit/>
          </a:bodyPr>
          <a:lstStyle/>
          <a:p>
            <a:r>
              <a:rPr lang="en-GB" b="1" u="sng" dirty="0"/>
              <a:t>After 2 weeks:</a:t>
            </a:r>
          </a:p>
          <a:p>
            <a:pPr marL="285750" indent="-285750">
              <a:buFont typeface="Arial" panose="020B0604020202020204" pitchFamily="34" charset="0"/>
              <a:buChar char="•"/>
            </a:pPr>
            <a:r>
              <a:rPr lang="en-GB" sz="1600" dirty="0"/>
              <a:t>Started to gain to confidence slowly  as the trainer slowly backed away from me.</a:t>
            </a:r>
          </a:p>
          <a:p>
            <a:pPr marL="285750" indent="-285750">
              <a:buFont typeface="Arial" panose="020B0604020202020204" pitchFamily="34" charset="0"/>
              <a:buChar char="•"/>
            </a:pPr>
            <a:r>
              <a:rPr lang="en-GB" sz="1600" dirty="0"/>
              <a:t>Still nervous about doing it by myself. But Julie/College/Parents helped me by giving me encouragement and support throughout the training. Which helped me complete the route by myself as I progressed in the training.</a:t>
            </a:r>
          </a:p>
          <a:p>
            <a:pPr marL="285750" indent="-285750">
              <a:buFont typeface="Arial" panose="020B0604020202020204" pitchFamily="34" charset="0"/>
              <a:buChar char="•"/>
            </a:pPr>
            <a:r>
              <a:rPr lang="en-GB" sz="1600" dirty="0"/>
              <a:t>Still wanted to have the trainer's presence for a while longer even though I could do the route by myself</a:t>
            </a:r>
            <a:r>
              <a:rPr lang="en-GB" dirty="0"/>
              <a:t>. </a:t>
            </a:r>
          </a:p>
          <a:p>
            <a:pPr marL="285750" indent="-285750">
              <a:buFont typeface="Arial" panose="020B0604020202020204" pitchFamily="34" charset="0"/>
              <a:buChar char="•"/>
            </a:pPr>
            <a:r>
              <a:rPr lang="en-GB" sz="1600" dirty="0"/>
              <a:t>I’ve started to get settled with the bus being busy.</a:t>
            </a:r>
          </a:p>
          <a:p>
            <a:pPr marL="285750" indent="-285750">
              <a:buFont typeface="Arial" panose="020B0604020202020204" pitchFamily="34" charset="0"/>
              <a:buChar char="•"/>
            </a:pPr>
            <a:r>
              <a:rPr lang="en-GB" sz="1600" dirty="0"/>
              <a:t>And started to be patient if the bus is running late or missing If One bus was missing or late, I just look at timetable and see if there's another bus I can get instead weather it’s busy or not.</a:t>
            </a:r>
          </a:p>
        </p:txBody>
      </p:sp>
    </p:spTree>
    <p:extLst>
      <p:ext uri="{BB962C8B-B14F-4D97-AF65-F5344CB8AC3E}">
        <p14:creationId xmlns:p14="http://schemas.microsoft.com/office/powerpoint/2010/main" val="308762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85E1EC-2E20-0C71-1126-93AEDEED7307}"/>
              </a:ext>
            </a:extLst>
          </p:cNvPr>
          <p:cNvSpPr txBox="1"/>
          <p:nvPr/>
        </p:nvSpPr>
        <p:spPr>
          <a:xfrm>
            <a:off x="215900" y="698500"/>
            <a:ext cx="10496784" cy="4154984"/>
          </a:xfrm>
          <a:prstGeom prst="rect">
            <a:avLst/>
          </a:prstGeom>
          <a:noFill/>
        </p:spPr>
        <p:txBody>
          <a:bodyPr wrap="none" rtlCol="0">
            <a:spAutoFit/>
          </a:bodyPr>
          <a:lstStyle/>
          <a:p>
            <a:r>
              <a:rPr lang="en-GB" sz="2000" b="1" u="sng" dirty="0"/>
              <a:t>And now</a:t>
            </a:r>
          </a:p>
          <a:p>
            <a:endParaRPr lang="en-GB" sz="2000" b="1" u="sng" dirty="0"/>
          </a:p>
          <a:p>
            <a:pPr marL="285750" indent="-285750">
              <a:buFont typeface="Arial" panose="020B0604020202020204" pitchFamily="34" charset="0"/>
              <a:buChar char="•"/>
            </a:pPr>
            <a:r>
              <a:rPr lang="en-GB" sz="1600" dirty="0"/>
              <a:t>I am now completely independent to travel on my own and I now travel to college and 2 of my workplaces on my own</a:t>
            </a:r>
          </a:p>
          <a:p>
            <a:endParaRPr lang="en-GB" sz="1600" dirty="0"/>
          </a:p>
          <a:p>
            <a:pPr marL="285750" indent="-285750">
              <a:buFont typeface="Arial" panose="020B0604020202020204" pitchFamily="34" charset="0"/>
              <a:buChar char="•"/>
            </a:pPr>
            <a:r>
              <a:rPr lang="en-GB" sz="1600" dirty="0"/>
              <a:t>I have started to use </a:t>
            </a:r>
            <a:r>
              <a:rPr lang="en-GB" sz="1600" dirty="0" err="1"/>
              <a:t>Bustimes</a:t>
            </a:r>
            <a:r>
              <a:rPr lang="en-GB" sz="1600" dirty="0"/>
              <a:t> to track my bus and make sure its running on time </a:t>
            </a:r>
          </a:p>
          <a:p>
            <a:endParaRPr lang="en-GB" sz="1600" dirty="0"/>
          </a:p>
          <a:p>
            <a:pPr marL="285750" indent="-285750">
              <a:buFont typeface="Arial" panose="020B0604020202020204" pitchFamily="34" charset="0"/>
              <a:buChar char="•"/>
            </a:pPr>
            <a:r>
              <a:rPr lang="en-GB" sz="1600" dirty="0"/>
              <a:t>I've got used to it now with the bus being busy in mornings and afternoons and if the bus is full and standing </a:t>
            </a:r>
          </a:p>
          <a:p>
            <a:endParaRPr lang="en-GB" sz="1600" dirty="0"/>
          </a:p>
          <a:p>
            <a:r>
              <a:rPr lang="en-GB" sz="1600" dirty="0"/>
              <a:t>      I just wait for the next one and let one of my colleagues at work or my mum know I’m going to be late</a:t>
            </a:r>
          </a:p>
          <a:p>
            <a:endParaRPr lang="en-GB" sz="1600" dirty="0"/>
          </a:p>
          <a:p>
            <a:pPr marL="285750" indent="-285750">
              <a:buFont typeface="Arial" panose="020B0604020202020204" pitchFamily="34" charset="0"/>
              <a:buChar char="•"/>
            </a:pPr>
            <a:r>
              <a:rPr lang="en-GB" sz="1600" dirty="0"/>
              <a:t>I also started using back up bus routes in case if my main bus route is missing or running late.</a:t>
            </a:r>
          </a:p>
          <a:p>
            <a:endParaRPr lang="en-GB" sz="1600" dirty="0"/>
          </a:p>
          <a:p>
            <a:endParaRPr lang="en-GB" sz="1600" dirty="0"/>
          </a:p>
          <a:p>
            <a:pPr marL="285750" indent="-285750">
              <a:buFont typeface="Arial" panose="020B0604020202020204" pitchFamily="34" charset="0"/>
              <a:buChar char="•"/>
            </a:pPr>
            <a:endParaRPr lang="en-GB" sz="1600" dirty="0"/>
          </a:p>
          <a:p>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80637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nterior of empty bus">
            <a:extLst>
              <a:ext uri="{FF2B5EF4-FFF2-40B4-BE49-F238E27FC236}">
                <a16:creationId xmlns:a16="http://schemas.microsoft.com/office/drawing/2014/main" id="{CD2E0A38-EAA7-9A29-5E62-FC0DA7EB824A}"/>
              </a:ext>
            </a:extLst>
          </p:cNvPr>
          <p:cNvPicPr>
            <a:picLocks noChangeAspect="1"/>
          </p:cNvPicPr>
          <p:nvPr/>
        </p:nvPicPr>
        <p:blipFill rotWithShape="1">
          <a:blip r:embed="rId2">
            <a:alphaModFix/>
          </a:blip>
          <a:srcRect b="15750"/>
          <a:stretch/>
        </p:blipFill>
        <p:spPr>
          <a:xfrm>
            <a:off x="20" y="10"/>
            <a:ext cx="12191981" cy="6857990"/>
          </a:xfrm>
          <a:prstGeom prst="rect">
            <a:avLst/>
          </a:prstGeom>
        </p:spPr>
      </p:pic>
      <p:sp useBgFill="1">
        <p:nvSpPr>
          <p:cNvPr id="22" name="Oval 21">
            <a:extLst>
              <a:ext uri="{FF2B5EF4-FFF2-40B4-BE49-F238E27FC236}">
                <a16:creationId xmlns:a16="http://schemas.microsoft.com/office/drawing/2014/main" id="{07F1F8E1-08C9-4C32-8CD0-F0DEB444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4197"/>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87973-463C-FB4F-D4B9-42380737EC65}"/>
              </a:ext>
            </a:extLst>
          </p:cNvPr>
          <p:cNvSpPr>
            <a:spLocks noGrp="1"/>
          </p:cNvSpPr>
          <p:nvPr>
            <p:ph type="ctrTitle"/>
          </p:nvPr>
        </p:nvSpPr>
        <p:spPr>
          <a:xfrm>
            <a:off x="1280159" y="2211978"/>
            <a:ext cx="3535679" cy="1425728"/>
          </a:xfrm>
        </p:spPr>
        <p:txBody>
          <a:bodyPr anchor="b">
            <a:normAutofit/>
          </a:bodyPr>
          <a:lstStyle/>
          <a:p>
            <a:pPr algn="ctr"/>
            <a:r>
              <a:rPr lang="en-GB" sz="2600" dirty="0"/>
              <a:t>Independent Travel Training</a:t>
            </a:r>
          </a:p>
        </p:txBody>
      </p:sp>
      <p:cxnSp>
        <p:nvCxnSpPr>
          <p:cNvPr id="24" name="Straight Connector 23">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8879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AE9277E-DE4C-400B-9598-3EB6A540D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D47110-C59B-E5C5-FF8C-467695DE40C2}"/>
              </a:ext>
            </a:extLst>
          </p:cNvPr>
          <p:cNvSpPr>
            <a:spLocks noGrp="1"/>
          </p:cNvSpPr>
          <p:nvPr>
            <p:ph type="title"/>
          </p:nvPr>
        </p:nvSpPr>
        <p:spPr>
          <a:xfrm>
            <a:off x="1104900" y="762001"/>
            <a:ext cx="5753100" cy="1141004"/>
          </a:xfrm>
        </p:spPr>
        <p:txBody>
          <a:bodyPr vert="horz" lIns="91440" tIns="45720" rIns="91440" bIns="45720" rtlCol="0" anchor="b">
            <a:normAutofit/>
          </a:bodyPr>
          <a:lstStyle/>
          <a:p>
            <a:r>
              <a:rPr lang="en-US" dirty="0"/>
              <a:t>What is Independent Travel training?</a:t>
            </a:r>
          </a:p>
        </p:txBody>
      </p:sp>
      <p:sp>
        <p:nvSpPr>
          <p:cNvPr id="6" name="TextBox 5">
            <a:extLst>
              <a:ext uri="{FF2B5EF4-FFF2-40B4-BE49-F238E27FC236}">
                <a16:creationId xmlns:a16="http://schemas.microsoft.com/office/drawing/2014/main" id="{68E0A413-6979-D83E-5A0B-1298EA370E71}"/>
              </a:ext>
            </a:extLst>
          </p:cNvPr>
          <p:cNvSpPr txBox="1"/>
          <p:nvPr/>
        </p:nvSpPr>
        <p:spPr>
          <a:xfrm>
            <a:off x="1104899" y="2259698"/>
            <a:ext cx="4694484" cy="3836302"/>
          </a:xfrm>
          <a:prstGeom prst="rect">
            <a:avLst/>
          </a:prstGeom>
        </p:spPr>
        <p:txBody>
          <a:bodyPr vert="horz" lIns="91440" tIns="45720" rIns="91440" bIns="45720" rtlCol="0">
            <a:noAutofit/>
          </a:bodyPr>
          <a:lstStyle/>
          <a:p>
            <a:pPr>
              <a:lnSpc>
                <a:spcPct val="130000"/>
              </a:lnSpc>
              <a:spcAft>
                <a:spcPts val="600"/>
              </a:spcAft>
              <a:buSzPct val="85000"/>
            </a:pPr>
            <a:r>
              <a:rPr lang="en-US" sz="2800" dirty="0"/>
              <a:t>Independent Travel Training Designed to help people get more out of life by giving them the confidence to travel independently to or from /school/college by bus, train, tram or taxi.</a:t>
            </a:r>
          </a:p>
        </p:txBody>
      </p:sp>
      <p:pic>
        <p:nvPicPr>
          <p:cNvPr id="8" name="Picture 7">
            <a:extLst>
              <a:ext uri="{FF2B5EF4-FFF2-40B4-BE49-F238E27FC236}">
                <a16:creationId xmlns:a16="http://schemas.microsoft.com/office/drawing/2014/main" id="{B43EB361-E05D-E761-143B-BB894702C8EB}"/>
              </a:ext>
            </a:extLst>
          </p:cNvPr>
          <p:cNvPicPr>
            <a:picLocks noChangeAspect="1"/>
          </p:cNvPicPr>
          <p:nvPr/>
        </p:nvPicPr>
        <p:blipFill rotWithShape="1">
          <a:blip r:embed="rId2"/>
          <a:srcRect l="25980" r="17248" b="-2"/>
          <a:stretch/>
        </p:blipFill>
        <p:spPr>
          <a:xfrm>
            <a:off x="6819751" y="1120361"/>
            <a:ext cx="2324251" cy="2302928"/>
          </a:xfrm>
          <a:custGeom>
            <a:avLst/>
            <a:gdLst/>
            <a:ahLst/>
            <a:cxnLst/>
            <a:rect l="l" t="t" r="r" b="b"/>
            <a:pathLst>
              <a:path w="2324251" h="2302928">
                <a:moveTo>
                  <a:pt x="2314203" y="0"/>
                </a:moveTo>
                <a:lnTo>
                  <a:pt x="2324251" y="508"/>
                </a:lnTo>
                <a:lnTo>
                  <a:pt x="2324251" y="2302928"/>
                </a:lnTo>
                <a:lnTo>
                  <a:pt x="0" y="2302928"/>
                </a:lnTo>
                <a:lnTo>
                  <a:pt x="11351" y="2078128"/>
                </a:lnTo>
                <a:cubicBezTo>
                  <a:pt x="129892" y="910875"/>
                  <a:pt x="1115675" y="0"/>
                  <a:pt x="2314203" y="0"/>
                </a:cubicBezTo>
                <a:close/>
              </a:path>
            </a:pathLst>
          </a:custGeom>
        </p:spPr>
      </p:pic>
      <p:pic>
        <p:nvPicPr>
          <p:cNvPr id="5" name="Picture 4" descr="Yellow school bus">
            <a:extLst>
              <a:ext uri="{FF2B5EF4-FFF2-40B4-BE49-F238E27FC236}">
                <a16:creationId xmlns:a16="http://schemas.microsoft.com/office/drawing/2014/main" id="{748D4259-A34C-8FEE-9577-DE3E70168B37}"/>
              </a:ext>
            </a:extLst>
          </p:cNvPr>
          <p:cNvPicPr>
            <a:picLocks noChangeAspect="1"/>
          </p:cNvPicPr>
          <p:nvPr/>
        </p:nvPicPr>
        <p:blipFill rotWithShape="1">
          <a:blip r:embed="rId3"/>
          <a:srcRect l="8123" r="25178" b="-2"/>
          <a:stretch/>
        </p:blipFill>
        <p:spPr>
          <a:xfrm>
            <a:off x="6819150" y="3423289"/>
            <a:ext cx="2324850" cy="2326678"/>
          </a:xfrm>
          <a:custGeom>
            <a:avLst/>
            <a:gdLst/>
            <a:ahLst/>
            <a:cxnLst/>
            <a:rect l="l" t="t" r="r" b="b"/>
            <a:pathLst>
              <a:path w="2324850" h="2326678">
                <a:moveTo>
                  <a:pt x="600" y="0"/>
                </a:moveTo>
                <a:lnTo>
                  <a:pt x="2324850" y="0"/>
                </a:lnTo>
                <a:lnTo>
                  <a:pt x="2324850" y="2326171"/>
                </a:lnTo>
                <a:lnTo>
                  <a:pt x="2314803" y="2326678"/>
                </a:lnTo>
                <a:cubicBezTo>
                  <a:pt x="1036373" y="2326678"/>
                  <a:pt x="0" y="1290305"/>
                  <a:pt x="0" y="11875"/>
                </a:cubicBezTo>
                <a:close/>
              </a:path>
            </a:pathLst>
          </a:custGeom>
        </p:spPr>
      </p:pic>
      <p:pic>
        <p:nvPicPr>
          <p:cNvPr id="10" name="Picture 9">
            <a:extLst>
              <a:ext uri="{FF2B5EF4-FFF2-40B4-BE49-F238E27FC236}">
                <a16:creationId xmlns:a16="http://schemas.microsoft.com/office/drawing/2014/main" id="{3327C49C-86E6-0A61-ABB2-A77189D7B0A7}"/>
              </a:ext>
            </a:extLst>
          </p:cNvPr>
          <p:cNvPicPr>
            <a:picLocks noChangeAspect="1"/>
          </p:cNvPicPr>
          <p:nvPr/>
        </p:nvPicPr>
        <p:blipFill rotWithShape="1">
          <a:blip r:embed="rId4"/>
          <a:srcRect l="38452" r="28311" b="3"/>
          <a:stretch/>
        </p:blipFill>
        <p:spPr>
          <a:xfrm>
            <a:off x="9144000" y="1120868"/>
            <a:ext cx="2304756" cy="4628592"/>
          </a:xfrm>
          <a:custGeom>
            <a:avLst/>
            <a:gdLst/>
            <a:ahLst/>
            <a:cxnLst/>
            <a:rect l="l" t="t" r="r" b="b"/>
            <a:pathLst>
              <a:path w="2304756" h="4628592">
                <a:moveTo>
                  <a:pt x="0" y="0"/>
                </a:moveTo>
                <a:lnTo>
                  <a:pt x="226628" y="11444"/>
                </a:lnTo>
                <a:cubicBezTo>
                  <a:pt x="1393881" y="129985"/>
                  <a:pt x="2304756" y="1115768"/>
                  <a:pt x="2304756" y="2314296"/>
                </a:cubicBezTo>
                <a:cubicBezTo>
                  <a:pt x="2304756" y="3512824"/>
                  <a:pt x="1393881" y="4498607"/>
                  <a:pt x="226628" y="4617148"/>
                </a:cubicBezTo>
                <a:lnTo>
                  <a:pt x="0" y="4628592"/>
                </a:lnTo>
                <a:close/>
              </a:path>
            </a:pathLst>
          </a:custGeom>
        </p:spPr>
      </p:pic>
    </p:spTree>
    <p:extLst>
      <p:ext uri="{BB962C8B-B14F-4D97-AF65-F5344CB8AC3E}">
        <p14:creationId xmlns:p14="http://schemas.microsoft.com/office/powerpoint/2010/main" val="331092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ank road sign">
            <a:extLst>
              <a:ext uri="{FF2B5EF4-FFF2-40B4-BE49-F238E27FC236}">
                <a16:creationId xmlns:a16="http://schemas.microsoft.com/office/drawing/2014/main" id="{66807D9C-5EF3-4BD8-6A7D-54482FB49A90}"/>
              </a:ext>
            </a:extLst>
          </p:cNvPr>
          <p:cNvPicPr>
            <a:picLocks noChangeAspect="1"/>
          </p:cNvPicPr>
          <p:nvPr/>
        </p:nvPicPr>
        <p:blipFill rotWithShape="1">
          <a:blip r:embed="rId2">
            <a:alphaModFix/>
          </a:blip>
          <a:srcRect b="15730"/>
          <a:stretch/>
        </p:blipFill>
        <p:spPr>
          <a:xfrm>
            <a:off x="-1" y="10"/>
            <a:ext cx="12191999" cy="6857990"/>
          </a:xfrm>
          <a:prstGeom prst="rect">
            <a:avLst/>
          </a:prstGeom>
        </p:spPr>
      </p:pic>
      <p:sp>
        <p:nvSpPr>
          <p:cNvPr id="24" name="Rectangle 23">
            <a:extLst>
              <a:ext uri="{FF2B5EF4-FFF2-40B4-BE49-F238E27FC236}">
                <a16:creationId xmlns:a16="http://schemas.microsoft.com/office/drawing/2014/main" id="{82D9AADB-3C09-45F7-99F1-39BFA1950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2728686"/>
            <a:ext cx="12192000" cy="4129314"/>
          </a:xfrm>
          <a:prstGeom prst="rect">
            <a:avLst/>
          </a:prstGeom>
          <a:gradFill flip="none" rotWithShape="1">
            <a:gsLst>
              <a:gs pos="0">
                <a:srgbClr val="000000">
                  <a:alpha val="43000"/>
                </a:srgbClr>
              </a:gs>
              <a:gs pos="100000">
                <a:srgbClr val="000000">
                  <a:alpha val="0"/>
                </a:srgbClr>
              </a:gs>
              <a:gs pos="60000">
                <a:srgbClr val="000000">
                  <a:alpha val="24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7320A82-ECF8-6169-DF53-F151EC6B7BE1}"/>
              </a:ext>
            </a:extLst>
          </p:cNvPr>
          <p:cNvSpPr>
            <a:spLocks noGrp="1"/>
          </p:cNvSpPr>
          <p:nvPr>
            <p:ph type="title"/>
          </p:nvPr>
        </p:nvSpPr>
        <p:spPr>
          <a:xfrm>
            <a:off x="6963797" y="3132979"/>
            <a:ext cx="4098991" cy="592041"/>
          </a:xfrm>
        </p:spPr>
        <p:txBody>
          <a:bodyPr vert="horz" lIns="91440" tIns="45720" rIns="91440" bIns="45720" rtlCol="0" anchor="b">
            <a:noAutofit/>
          </a:bodyPr>
          <a:lstStyle/>
          <a:p>
            <a:pPr algn="ctr"/>
            <a:r>
              <a:rPr lang="en-US" sz="4400" dirty="0">
                <a:solidFill>
                  <a:schemeClr val="bg1"/>
                </a:solidFill>
              </a:rPr>
              <a:t>Personal </a:t>
            </a:r>
            <a:br>
              <a:rPr lang="en-US" sz="4400" dirty="0">
                <a:solidFill>
                  <a:schemeClr val="bg1"/>
                </a:solidFill>
              </a:rPr>
            </a:br>
            <a:r>
              <a:rPr lang="en-US" sz="4400" dirty="0">
                <a:solidFill>
                  <a:schemeClr val="bg1"/>
                </a:solidFill>
              </a:rPr>
              <a:t>safety</a:t>
            </a:r>
          </a:p>
        </p:txBody>
      </p:sp>
      <p:cxnSp>
        <p:nvCxnSpPr>
          <p:cNvPr id="26" name="Straight Connector 25">
            <a:extLst>
              <a:ext uri="{FF2B5EF4-FFF2-40B4-BE49-F238E27FC236}">
                <a16:creationId xmlns:a16="http://schemas.microsoft.com/office/drawing/2014/main" id="{313FECB8-44EE-4A45-9F7B-66ECF1C3C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327343"/>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8" name="TextBox 5">
            <a:extLst>
              <a:ext uri="{FF2B5EF4-FFF2-40B4-BE49-F238E27FC236}">
                <a16:creationId xmlns:a16="http://schemas.microsoft.com/office/drawing/2014/main" id="{11AFC3A6-B1E0-172D-7A17-34D69E72C4AE}"/>
              </a:ext>
            </a:extLst>
          </p:cNvPr>
          <p:cNvGraphicFramePr/>
          <p:nvPr>
            <p:extLst>
              <p:ext uri="{D42A27DB-BD31-4B8C-83A1-F6EECF244321}">
                <p14:modId xmlns:p14="http://schemas.microsoft.com/office/powerpoint/2010/main" val="1361067461"/>
              </p:ext>
            </p:extLst>
          </p:nvPr>
        </p:nvGraphicFramePr>
        <p:xfrm>
          <a:off x="383099" y="612843"/>
          <a:ext cx="6197600" cy="563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148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olourful carved figures of humans">
            <a:extLst>
              <a:ext uri="{FF2B5EF4-FFF2-40B4-BE49-F238E27FC236}">
                <a16:creationId xmlns:a16="http://schemas.microsoft.com/office/drawing/2014/main" id="{7119536D-5724-B643-B8FF-36E678962B9E}"/>
              </a:ext>
            </a:extLst>
          </p:cNvPr>
          <p:cNvPicPr>
            <a:picLocks noChangeAspect="1"/>
          </p:cNvPicPr>
          <p:nvPr/>
        </p:nvPicPr>
        <p:blipFill rotWithShape="1">
          <a:blip r:embed="rId2"/>
          <a:srcRect l="18567" r="18076" b="-1"/>
          <a:stretch/>
        </p:blipFill>
        <p:spPr>
          <a:xfrm>
            <a:off x="1" y="2520"/>
            <a:ext cx="6096000" cy="6855480"/>
          </a:xfrm>
          <a:prstGeom prst="rect">
            <a:avLst/>
          </a:prstGeom>
        </p:spPr>
      </p:pic>
      <p:sp>
        <p:nvSpPr>
          <p:cNvPr id="37" name="Oval 36">
            <a:extLst>
              <a:ext uri="{FF2B5EF4-FFF2-40B4-BE49-F238E27FC236}">
                <a16:creationId xmlns:a16="http://schemas.microsoft.com/office/drawing/2014/main" id="{5CA22715-D05D-465E-A9CB-5AD7BC6C9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43E34-3B42-1A19-0C9E-208064F94CD4}"/>
              </a:ext>
            </a:extLst>
          </p:cNvPr>
          <p:cNvSpPr>
            <a:spLocks noGrp="1"/>
          </p:cNvSpPr>
          <p:nvPr>
            <p:ph type="title"/>
          </p:nvPr>
        </p:nvSpPr>
        <p:spPr>
          <a:xfrm>
            <a:off x="1239982" y="2288987"/>
            <a:ext cx="3629891" cy="2283013"/>
          </a:xfrm>
        </p:spPr>
        <p:txBody>
          <a:bodyPr vert="horz" lIns="91440" tIns="45720" rIns="91440" bIns="45720" rtlCol="0" anchor="ctr">
            <a:normAutofit/>
          </a:bodyPr>
          <a:lstStyle/>
          <a:p>
            <a:pPr algn="ctr"/>
            <a:r>
              <a:rPr lang="en-US">
                <a:solidFill>
                  <a:schemeClr val="bg1"/>
                </a:solidFill>
              </a:rPr>
              <a:t>Buddy system</a:t>
            </a:r>
          </a:p>
        </p:txBody>
      </p:sp>
      <p:sp>
        <p:nvSpPr>
          <p:cNvPr id="8" name="TextBox 7">
            <a:extLst>
              <a:ext uri="{FF2B5EF4-FFF2-40B4-BE49-F238E27FC236}">
                <a16:creationId xmlns:a16="http://schemas.microsoft.com/office/drawing/2014/main" id="{38C96523-3909-FD68-3A96-AD2AE98C97BB}"/>
              </a:ext>
            </a:extLst>
          </p:cNvPr>
          <p:cNvSpPr txBox="1"/>
          <p:nvPr/>
        </p:nvSpPr>
        <p:spPr>
          <a:xfrm>
            <a:off x="7369506" y="315641"/>
            <a:ext cx="3756684" cy="4152494"/>
          </a:xfrm>
          <a:prstGeom prst="rect">
            <a:avLst/>
          </a:prstGeom>
        </p:spPr>
        <p:txBody>
          <a:bodyPr vert="horz" lIns="91440" tIns="45720" rIns="91440" bIns="45720" rtlCol="0" anchor="ctr">
            <a:normAutofit/>
          </a:bodyPr>
          <a:lstStyle/>
          <a:p>
            <a:pPr>
              <a:lnSpc>
                <a:spcPct val="130000"/>
              </a:lnSpc>
              <a:spcAft>
                <a:spcPts val="600"/>
              </a:spcAft>
              <a:buSzPct val="85000"/>
            </a:pPr>
            <a:r>
              <a:rPr lang="en-US" dirty="0"/>
              <a:t>A ‘buddy system’ is when a trainee travels in pairs or small groups to help each other whenever they are out. They can alert each other to any dangers, and increase the enjoyment of travelling.</a:t>
            </a:r>
          </a:p>
          <a:p>
            <a:pPr>
              <a:lnSpc>
                <a:spcPct val="130000"/>
              </a:lnSpc>
              <a:spcAft>
                <a:spcPts val="600"/>
              </a:spcAft>
              <a:buSzPct val="85000"/>
            </a:pPr>
            <a:r>
              <a:rPr lang="en-US" dirty="0"/>
              <a:t>Also, find out if any other pupils are travelling this route and encourage them to ‘buddy up’ to help one another with personal safety.</a:t>
            </a:r>
          </a:p>
        </p:txBody>
      </p:sp>
      <p:pic>
        <p:nvPicPr>
          <p:cNvPr id="12" name="Picture 11">
            <a:extLst>
              <a:ext uri="{FF2B5EF4-FFF2-40B4-BE49-F238E27FC236}">
                <a16:creationId xmlns:a16="http://schemas.microsoft.com/office/drawing/2014/main" id="{A47E1132-D8CD-7035-E436-BAD41787D9AE}"/>
              </a:ext>
            </a:extLst>
          </p:cNvPr>
          <p:cNvPicPr>
            <a:picLocks noChangeAspect="1"/>
          </p:cNvPicPr>
          <p:nvPr/>
        </p:nvPicPr>
        <p:blipFill>
          <a:blip r:embed="rId3"/>
          <a:stretch>
            <a:fillRect/>
          </a:stretch>
        </p:blipFill>
        <p:spPr>
          <a:xfrm>
            <a:off x="7536245" y="4466112"/>
            <a:ext cx="3415773" cy="2277182"/>
          </a:xfrm>
          <a:prstGeom prst="rect">
            <a:avLst/>
          </a:prstGeom>
        </p:spPr>
      </p:pic>
    </p:spTree>
    <p:extLst>
      <p:ext uri="{BB962C8B-B14F-4D97-AF65-F5344CB8AC3E}">
        <p14:creationId xmlns:p14="http://schemas.microsoft.com/office/powerpoint/2010/main" val="152830895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894561A7-C362-4949-9053-7285D4AC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32B7E-FB4A-A458-C7FD-AE789E90518D}"/>
              </a:ext>
            </a:extLst>
          </p:cNvPr>
          <p:cNvSpPr>
            <a:spLocks noGrp="1"/>
          </p:cNvSpPr>
          <p:nvPr>
            <p:ph type="title"/>
          </p:nvPr>
        </p:nvSpPr>
        <p:spPr>
          <a:xfrm>
            <a:off x="852866" y="379201"/>
            <a:ext cx="2944588" cy="538662"/>
          </a:xfrm>
        </p:spPr>
        <p:txBody>
          <a:bodyPr vert="horz" lIns="91440" tIns="45720" rIns="91440" bIns="45720" rtlCol="0">
            <a:normAutofit fontScale="90000"/>
          </a:bodyPr>
          <a:lstStyle/>
          <a:p>
            <a:r>
              <a:rPr lang="en-US" dirty="0"/>
              <a:t>The process</a:t>
            </a:r>
          </a:p>
        </p:txBody>
      </p:sp>
      <p:pic>
        <p:nvPicPr>
          <p:cNvPr id="11" name="Picture 10">
            <a:extLst>
              <a:ext uri="{FF2B5EF4-FFF2-40B4-BE49-F238E27FC236}">
                <a16:creationId xmlns:a16="http://schemas.microsoft.com/office/drawing/2014/main" id="{8FDE41CD-AA88-EE8C-A134-7075B1A84941}"/>
              </a:ext>
            </a:extLst>
          </p:cNvPr>
          <p:cNvPicPr>
            <a:picLocks noChangeAspect="1"/>
          </p:cNvPicPr>
          <p:nvPr/>
        </p:nvPicPr>
        <p:blipFill rotWithShape="1">
          <a:blip r:embed="rId2"/>
          <a:srcRect l="16611" r="13170"/>
          <a:stretch/>
        </p:blipFill>
        <p:spPr>
          <a:xfrm>
            <a:off x="6253822" y="4432428"/>
            <a:ext cx="2479519" cy="1862668"/>
          </a:xfrm>
          <a:prstGeom prst="rect">
            <a:avLst/>
          </a:prstGeom>
        </p:spPr>
      </p:pic>
      <p:sp>
        <p:nvSpPr>
          <p:cNvPr id="5" name="TextBox 4">
            <a:extLst>
              <a:ext uri="{FF2B5EF4-FFF2-40B4-BE49-F238E27FC236}">
                <a16:creationId xmlns:a16="http://schemas.microsoft.com/office/drawing/2014/main" id="{8D789FE5-EE88-3902-CDA8-C1A860BC8071}"/>
              </a:ext>
            </a:extLst>
          </p:cNvPr>
          <p:cNvSpPr txBox="1"/>
          <p:nvPr/>
        </p:nvSpPr>
        <p:spPr>
          <a:xfrm>
            <a:off x="7188680" y="761999"/>
            <a:ext cx="3897332" cy="5342721"/>
          </a:xfrm>
          <a:prstGeom prst="rect">
            <a:avLst/>
          </a:prstGeom>
        </p:spPr>
        <p:txBody>
          <a:bodyPr vert="horz" lIns="91440" tIns="45720" rIns="91440" bIns="45720" rtlCol="0" anchor="ctr">
            <a:noAutofit/>
          </a:bodyPr>
          <a:lstStyle/>
          <a:p>
            <a:pPr marL="342900" indent="-342900">
              <a:lnSpc>
                <a:spcPct val="120000"/>
              </a:lnSpc>
              <a:spcAft>
                <a:spcPts val="600"/>
              </a:spcAft>
              <a:buSzPct val="85000"/>
              <a:buAutoNum type="arabicPeriod"/>
            </a:pPr>
            <a:endParaRPr lang="en-US" sz="1200" dirty="0"/>
          </a:p>
        </p:txBody>
      </p:sp>
      <p:graphicFrame>
        <p:nvGraphicFramePr>
          <p:cNvPr id="43" name="TextBox 7">
            <a:extLst>
              <a:ext uri="{FF2B5EF4-FFF2-40B4-BE49-F238E27FC236}">
                <a16:creationId xmlns:a16="http://schemas.microsoft.com/office/drawing/2014/main" id="{9574A35F-32F5-319A-D93A-BB33174853CA}"/>
              </a:ext>
            </a:extLst>
          </p:cNvPr>
          <p:cNvGraphicFramePr/>
          <p:nvPr>
            <p:extLst>
              <p:ext uri="{D42A27DB-BD31-4B8C-83A1-F6EECF244321}">
                <p14:modId xmlns:p14="http://schemas.microsoft.com/office/powerpoint/2010/main" val="2161348009"/>
              </p:ext>
            </p:extLst>
          </p:nvPr>
        </p:nvGraphicFramePr>
        <p:xfrm>
          <a:off x="112690" y="1121044"/>
          <a:ext cx="5970001" cy="5524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723E246A-21BD-0494-7636-A224979742A9}"/>
              </a:ext>
            </a:extLst>
          </p:cNvPr>
          <p:cNvPicPr>
            <a:picLocks noChangeAspect="1"/>
          </p:cNvPicPr>
          <p:nvPr/>
        </p:nvPicPr>
        <p:blipFill>
          <a:blip r:embed="rId8"/>
          <a:stretch>
            <a:fillRect/>
          </a:stretch>
        </p:blipFill>
        <p:spPr>
          <a:xfrm>
            <a:off x="8904473" y="4473213"/>
            <a:ext cx="2734533" cy="1821883"/>
          </a:xfrm>
          <a:prstGeom prst="rect">
            <a:avLst/>
          </a:prstGeom>
        </p:spPr>
      </p:pic>
      <p:pic>
        <p:nvPicPr>
          <p:cNvPr id="15" name="Picture 14">
            <a:extLst>
              <a:ext uri="{FF2B5EF4-FFF2-40B4-BE49-F238E27FC236}">
                <a16:creationId xmlns:a16="http://schemas.microsoft.com/office/drawing/2014/main" id="{A8A47AB9-8975-1A27-93DB-4512CDE377A6}"/>
              </a:ext>
            </a:extLst>
          </p:cNvPr>
          <p:cNvPicPr>
            <a:picLocks noChangeAspect="1"/>
          </p:cNvPicPr>
          <p:nvPr/>
        </p:nvPicPr>
        <p:blipFill>
          <a:blip r:embed="rId9"/>
          <a:stretch>
            <a:fillRect/>
          </a:stretch>
        </p:blipFill>
        <p:spPr>
          <a:xfrm>
            <a:off x="7800444" y="122975"/>
            <a:ext cx="2600856" cy="3467808"/>
          </a:xfrm>
          <a:prstGeom prst="rect">
            <a:avLst/>
          </a:prstGeom>
        </p:spPr>
      </p:pic>
    </p:spTree>
    <p:extLst>
      <p:ext uri="{BB962C8B-B14F-4D97-AF65-F5344CB8AC3E}">
        <p14:creationId xmlns:p14="http://schemas.microsoft.com/office/powerpoint/2010/main" val="38157090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709097-1D5E-461B-A75A-2CB4E0B1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E7CE3D-756A-41A4-9B20-2A2FC3A1E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nterior of empty bus">
            <a:extLst>
              <a:ext uri="{FF2B5EF4-FFF2-40B4-BE49-F238E27FC236}">
                <a16:creationId xmlns:a16="http://schemas.microsoft.com/office/drawing/2014/main" id="{6479BE57-813E-AC90-4C03-4E4C1EEE22BB}"/>
              </a:ext>
            </a:extLst>
          </p:cNvPr>
          <p:cNvPicPr>
            <a:picLocks noChangeAspect="1"/>
          </p:cNvPicPr>
          <p:nvPr/>
        </p:nvPicPr>
        <p:blipFill rotWithShape="1">
          <a:blip r:embed="rId2">
            <a:alphaModFix amt="50000"/>
          </a:blip>
          <a:srcRect b="15761"/>
          <a:stretch/>
        </p:blipFill>
        <p:spPr>
          <a:xfrm>
            <a:off x="20" y="2520"/>
            <a:ext cx="12191980" cy="6855480"/>
          </a:xfrm>
          <a:prstGeom prst="rect">
            <a:avLst/>
          </a:prstGeom>
        </p:spPr>
      </p:pic>
      <p:cxnSp>
        <p:nvCxnSpPr>
          <p:cNvPr id="15" name="Straight Connector 14">
            <a:extLst>
              <a:ext uri="{FF2B5EF4-FFF2-40B4-BE49-F238E27FC236}">
                <a16:creationId xmlns:a16="http://schemas.microsoft.com/office/drawing/2014/main" id="{837CF948-9F12-4674-98E3-7A7FE57A19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8353CF5-303E-5C9C-5E18-FDF0C1CBEBEE}"/>
              </a:ext>
            </a:extLst>
          </p:cNvPr>
          <p:cNvSpPr txBox="1"/>
          <p:nvPr/>
        </p:nvSpPr>
        <p:spPr>
          <a:xfrm>
            <a:off x="1683658" y="856343"/>
            <a:ext cx="7955077" cy="3352800"/>
          </a:xfrm>
          <a:prstGeom prst="rect">
            <a:avLst/>
          </a:prstGeom>
        </p:spPr>
        <p:txBody>
          <a:bodyPr vert="horz" lIns="91440" tIns="45720" rIns="91440" bIns="45720" rtlCol="0">
            <a:normAutofit/>
          </a:bodyPr>
          <a:lstStyle/>
          <a:p>
            <a:pPr algn="ctr">
              <a:lnSpc>
                <a:spcPct val="130000"/>
              </a:lnSpc>
              <a:spcAft>
                <a:spcPts val="600"/>
              </a:spcAft>
              <a:buSzPct val="85000"/>
            </a:pPr>
            <a:r>
              <a:rPr lang="en-US" sz="3600" b="1" dirty="0">
                <a:solidFill>
                  <a:srgbClr val="FFFFFF"/>
                </a:solidFill>
              </a:rPr>
              <a:t>Remember the trainers will only leave you once you’re confident that you can travel by yourself.</a:t>
            </a:r>
          </a:p>
        </p:txBody>
      </p:sp>
      <p:pic>
        <p:nvPicPr>
          <p:cNvPr id="6" name="Picture 5">
            <a:extLst>
              <a:ext uri="{FF2B5EF4-FFF2-40B4-BE49-F238E27FC236}">
                <a16:creationId xmlns:a16="http://schemas.microsoft.com/office/drawing/2014/main" id="{3E5832FA-123B-27CC-9E74-16D5A676398D}"/>
              </a:ext>
            </a:extLst>
          </p:cNvPr>
          <p:cNvPicPr>
            <a:picLocks noChangeAspect="1"/>
          </p:cNvPicPr>
          <p:nvPr/>
        </p:nvPicPr>
        <p:blipFill>
          <a:blip r:embed="rId3"/>
          <a:stretch>
            <a:fillRect/>
          </a:stretch>
        </p:blipFill>
        <p:spPr>
          <a:xfrm>
            <a:off x="3227331" y="3155391"/>
            <a:ext cx="4867729" cy="3240646"/>
          </a:xfrm>
          <a:prstGeom prst="rect">
            <a:avLst/>
          </a:prstGeom>
        </p:spPr>
      </p:pic>
    </p:spTree>
    <p:extLst>
      <p:ext uri="{BB962C8B-B14F-4D97-AF65-F5344CB8AC3E}">
        <p14:creationId xmlns:p14="http://schemas.microsoft.com/office/powerpoint/2010/main" val="4109420795"/>
      </p:ext>
    </p:extLst>
  </p:cSld>
  <p:clrMapOvr>
    <a:masterClrMapping/>
  </p:clrMapOvr>
</p:sld>
</file>

<file path=ppt/theme/theme1.xml><?xml version="1.0" encoding="utf-8"?>
<a:theme xmlns:a="http://schemas.openxmlformats.org/drawingml/2006/main" name="PortalVTI">
  <a:themeElements>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otalTime>354</TotalTime>
  <Words>781</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Trade Gothic Next Cond</vt:lpstr>
      <vt:lpstr>Trade Gothic Next Light</vt:lpstr>
      <vt:lpstr>PortalVTI</vt:lpstr>
      <vt:lpstr>PowerPoint Presentation</vt:lpstr>
      <vt:lpstr>My experience in travel training</vt:lpstr>
      <vt:lpstr>PowerPoint Presentation</vt:lpstr>
      <vt:lpstr>Independent Travel Training</vt:lpstr>
      <vt:lpstr>What is Independent Travel training?</vt:lpstr>
      <vt:lpstr>Personal  safety</vt:lpstr>
      <vt:lpstr>Buddy system</vt:lpstr>
      <vt:lpstr>The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Travel Training</dc:title>
  <dc:creator>Rhys Thomas</dc:creator>
  <cp:lastModifiedBy>Karen Mudford</cp:lastModifiedBy>
  <cp:revision>6</cp:revision>
  <dcterms:created xsi:type="dcterms:W3CDTF">2024-03-26T09:29:07Z</dcterms:created>
  <dcterms:modified xsi:type="dcterms:W3CDTF">2024-03-27T11:49:28Z</dcterms:modified>
</cp:coreProperties>
</file>